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3" r:id="rId4"/>
    <p:sldId id="267" r:id="rId5"/>
  </p:sldIdLst>
  <p:sldSz cx="9144000" cy="5143500" type="screen16x9"/>
  <p:notesSz cx="6797675" cy="987266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E2D59-3331-42C0-85EF-5571E237844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0E6BB365-5DEA-40C6-96F1-1BEDCB041040}">
      <dgm:prSet phldrT="[Text]" custT="1"/>
      <dgm:spPr/>
      <dgm:t>
        <a:bodyPr/>
        <a:lstStyle/>
        <a:p>
          <a:pPr algn="ctr"/>
          <a:r>
            <a:rPr lang="de-DE" sz="1400" dirty="0" smtClean="0"/>
            <a:t> </a:t>
          </a:r>
          <a:endParaRPr lang="de-DE" sz="1200" b="0" cap="none" spc="0" dirty="0">
            <a:ln w="0"/>
            <a:solidFill>
              <a:schemeClr val="tx1"/>
            </a:solidFill>
            <a:effectLst/>
            <a:latin typeface="Mark Offc" panose="020B0504020101010102" pitchFamily="34" charset="0"/>
          </a:endParaRPr>
        </a:p>
      </dgm:t>
    </dgm:pt>
    <dgm:pt modelId="{5FE906DF-273C-4FFB-9457-15495851312E}" type="parTrans" cxnId="{D7075A4F-1919-49E6-81A6-3E67D5FB024E}">
      <dgm:prSet/>
      <dgm:spPr/>
      <dgm:t>
        <a:bodyPr/>
        <a:lstStyle/>
        <a:p>
          <a:endParaRPr lang="de-DE"/>
        </a:p>
      </dgm:t>
    </dgm:pt>
    <dgm:pt modelId="{C4273E29-80CC-455E-AFF6-B81443C5D768}" type="sibTrans" cxnId="{D7075A4F-1919-49E6-81A6-3E67D5FB024E}">
      <dgm:prSet/>
      <dgm:spPr/>
      <dgm:t>
        <a:bodyPr/>
        <a:lstStyle/>
        <a:p>
          <a:endParaRPr lang="de-DE"/>
        </a:p>
      </dgm:t>
    </dgm:pt>
    <dgm:pt modelId="{B46F95A2-EC4F-4C0B-99DF-BA4BFE3E854C}">
      <dgm:prSet phldrT="[Text]"/>
      <dgm:spPr/>
      <dgm:t>
        <a:bodyPr/>
        <a:lstStyle/>
        <a:p>
          <a:endParaRPr lang="de-DE" dirty="0"/>
        </a:p>
      </dgm:t>
    </dgm:pt>
    <dgm:pt modelId="{64222E4B-A2FE-4118-AE38-D2D041CAD891}" type="parTrans" cxnId="{7D648271-8A4E-4A29-8239-0E267DF6D37B}">
      <dgm:prSet/>
      <dgm:spPr/>
      <dgm:t>
        <a:bodyPr/>
        <a:lstStyle/>
        <a:p>
          <a:endParaRPr lang="de-DE"/>
        </a:p>
      </dgm:t>
    </dgm:pt>
    <dgm:pt modelId="{95DE26F8-71E5-443D-96F4-AE8C45D123E4}" type="sibTrans" cxnId="{7D648271-8A4E-4A29-8239-0E267DF6D37B}">
      <dgm:prSet/>
      <dgm:spPr/>
      <dgm:t>
        <a:bodyPr/>
        <a:lstStyle/>
        <a:p>
          <a:endParaRPr lang="de-DE"/>
        </a:p>
      </dgm:t>
    </dgm:pt>
    <dgm:pt modelId="{6152F4DB-FFC8-4662-A8D1-7395BAC6C5D1}">
      <dgm:prSet phldrT="[Text]"/>
      <dgm:spPr/>
      <dgm:t>
        <a:bodyPr/>
        <a:lstStyle/>
        <a:p>
          <a:endParaRPr lang="de-DE" dirty="0"/>
        </a:p>
      </dgm:t>
    </dgm:pt>
    <dgm:pt modelId="{0691E455-88A4-412D-BD7A-5C647D4C8E6A}" type="parTrans" cxnId="{6C13E947-CFBC-455D-9584-5D7B5E8839C2}">
      <dgm:prSet/>
      <dgm:spPr/>
      <dgm:t>
        <a:bodyPr/>
        <a:lstStyle/>
        <a:p>
          <a:endParaRPr lang="de-DE"/>
        </a:p>
      </dgm:t>
    </dgm:pt>
    <dgm:pt modelId="{421072EE-8FDD-4066-9D0F-7682C95FCC83}" type="sibTrans" cxnId="{6C13E947-CFBC-455D-9584-5D7B5E8839C2}">
      <dgm:prSet/>
      <dgm:spPr/>
      <dgm:t>
        <a:bodyPr/>
        <a:lstStyle/>
        <a:p>
          <a:endParaRPr lang="de-DE"/>
        </a:p>
      </dgm:t>
    </dgm:pt>
    <dgm:pt modelId="{C50F9386-4250-45B8-8183-514EDB597AD0}" type="pres">
      <dgm:prSet presAssocID="{FE5E2D59-3331-42C0-85EF-5571E23784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E346A3-48B1-4706-A224-91D0ACC471E1}" type="pres">
      <dgm:prSet presAssocID="{0E6BB365-5DEA-40C6-96F1-1BEDCB041040}" presName="composite" presStyleCnt="0"/>
      <dgm:spPr/>
    </dgm:pt>
    <dgm:pt modelId="{D2CA3870-B65B-4F64-BC21-73DB7D9D6D75}" type="pres">
      <dgm:prSet presAssocID="{0E6BB365-5DEA-40C6-96F1-1BEDCB041040}" presName="rect1" presStyleLbl="bgImgPlace1" presStyleIdx="0" presStyleCnt="3" custScaleX="39838" custScaleY="50286" custLinFactNeighborX="1679" custLinFactNeighborY="-129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A8308C-9619-4222-BD92-07A6DC661918}" type="pres">
      <dgm:prSet presAssocID="{0E6BB365-5DEA-40C6-96F1-1BEDCB041040}" presName="wedgeRectCallout1" presStyleLbl="node1" presStyleIdx="0" presStyleCnt="3" custScaleY="2218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40FEA8-6336-437B-BD0D-F620467621A8}" type="pres">
      <dgm:prSet presAssocID="{C4273E29-80CC-455E-AFF6-B81443C5D768}" presName="sibTrans" presStyleCnt="0"/>
      <dgm:spPr/>
    </dgm:pt>
    <dgm:pt modelId="{6A21CC57-6D0C-4F1A-A1AB-615F47503A55}" type="pres">
      <dgm:prSet presAssocID="{B46F95A2-EC4F-4C0B-99DF-BA4BFE3E854C}" presName="composite" presStyleCnt="0"/>
      <dgm:spPr/>
    </dgm:pt>
    <dgm:pt modelId="{E1F62D85-D011-4B78-A30E-B80E768C9E27}" type="pres">
      <dgm:prSet presAssocID="{B46F95A2-EC4F-4C0B-99DF-BA4BFE3E854C}" presName="rect1" presStyleLbl="bgImgPlace1" presStyleIdx="1" presStyleCnt="3" custScaleX="41863" custScaleY="50082" custLinFactNeighborX="-767" custLinFactNeighborY="-200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140022-0A98-4952-B3CE-06EBAA2F3BDE}" type="pres">
      <dgm:prSet presAssocID="{B46F95A2-EC4F-4C0B-99DF-BA4BFE3E854C}" presName="wedgeRectCallout1" presStyleLbl="node1" presStyleIdx="1" presStyleCnt="3" custScaleY="215353" custLinFactNeighborX="-62" custLinFactNeighborY="-50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5A6011-8C14-49F0-91FA-02DD52B900FA}" type="pres">
      <dgm:prSet presAssocID="{95DE26F8-71E5-443D-96F4-AE8C45D123E4}" presName="sibTrans" presStyleCnt="0"/>
      <dgm:spPr/>
    </dgm:pt>
    <dgm:pt modelId="{334105B6-AF90-4304-912A-4DC12E76EDC6}" type="pres">
      <dgm:prSet presAssocID="{6152F4DB-FFC8-4662-A8D1-7395BAC6C5D1}" presName="composite" presStyleCnt="0"/>
      <dgm:spPr/>
    </dgm:pt>
    <dgm:pt modelId="{0CA0B426-0664-4F3E-8157-BA9D0EA6C440}" type="pres">
      <dgm:prSet presAssocID="{6152F4DB-FFC8-4662-A8D1-7395BAC6C5D1}" presName="rect1" presStyleLbl="bgImgPlace1" presStyleIdx="2" presStyleCnt="3" custScaleX="50092" custScaleY="45184" custLinFactNeighborX="-7653" custLinFactNeighborY="-612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45D62F-82BA-4CE8-8DCE-B6870229DB00}" type="pres">
      <dgm:prSet presAssocID="{6152F4DB-FFC8-4662-A8D1-7395BAC6C5D1}" presName="wedgeRectCallout1" presStyleLbl="node1" presStyleIdx="2" presStyleCnt="3" custScaleY="211916" custLinFactNeighborX="133" custLinFactNeighborY="-58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13E947-CFBC-455D-9584-5D7B5E8839C2}" srcId="{FE5E2D59-3331-42C0-85EF-5571E237844D}" destId="{6152F4DB-FFC8-4662-A8D1-7395BAC6C5D1}" srcOrd="2" destOrd="0" parTransId="{0691E455-88A4-412D-BD7A-5C647D4C8E6A}" sibTransId="{421072EE-8FDD-4066-9D0F-7682C95FCC83}"/>
    <dgm:cxn modelId="{99C27BBF-9DA0-459B-84A6-77AC3C14DB01}" type="presOf" srcId="{6152F4DB-FFC8-4662-A8D1-7395BAC6C5D1}" destId="{8A45D62F-82BA-4CE8-8DCE-B6870229DB00}" srcOrd="0" destOrd="0" presId="urn:microsoft.com/office/officeart/2008/layout/BendingPictureCaptionList"/>
    <dgm:cxn modelId="{830302DC-740F-4220-BE07-80A4274AF7BD}" type="presOf" srcId="{FE5E2D59-3331-42C0-85EF-5571E237844D}" destId="{C50F9386-4250-45B8-8183-514EDB597AD0}" srcOrd="0" destOrd="0" presId="urn:microsoft.com/office/officeart/2008/layout/BendingPictureCaptionList"/>
    <dgm:cxn modelId="{FB49E44F-9ED5-42C7-A2D7-F16760BB4F3A}" type="presOf" srcId="{0E6BB365-5DEA-40C6-96F1-1BEDCB041040}" destId="{25A8308C-9619-4222-BD92-07A6DC661918}" srcOrd="0" destOrd="0" presId="urn:microsoft.com/office/officeart/2008/layout/BendingPictureCaptionList"/>
    <dgm:cxn modelId="{D7075A4F-1919-49E6-81A6-3E67D5FB024E}" srcId="{FE5E2D59-3331-42C0-85EF-5571E237844D}" destId="{0E6BB365-5DEA-40C6-96F1-1BEDCB041040}" srcOrd="0" destOrd="0" parTransId="{5FE906DF-273C-4FFB-9457-15495851312E}" sibTransId="{C4273E29-80CC-455E-AFF6-B81443C5D768}"/>
    <dgm:cxn modelId="{7D648271-8A4E-4A29-8239-0E267DF6D37B}" srcId="{FE5E2D59-3331-42C0-85EF-5571E237844D}" destId="{B46F95A2-EC4F-4C0B-99DF-BA4BFE3E854C}" srcOrd="1" destOrd="0" parTransId="{64222E4B-A2FE-4118-AE38-D2D041CAD891}" sibTransId="{95DE26F8-71E5-443D-96F4-AE8C45D123E4}"/>
    <dgm:cxn modelId="{333D4502-FAF8-4747-8081-CBA92B05B2F7}" type="presOf" srcId="{B46F95A2-EC4F-4C0B-99DF-BA4BFE3E854C}" destId="{5E140022-0A98-4952-B3CE-06EBAA2F3BDE}" srcOrd="0" destOrd="0" presId="urn:microsoft.com/office/officeart/2008/layout/BendingPictureCaptionList"/>
    <dgm:cxn modelId="{6C8FF477-74E4-4BB9-9B77-ACBA997AD3C7}" type="presParOf" srcId="{C50F9386-4250-45B8-8183-514EDB597AD0}" destId="{4AE346A3-48B1-4706-A224-91D0ACC471E1}" srcOrd="0" destOrd="0" presId="urn:microsoft.com/office/officeart/2008/layout/BendingPictureCaptionList"/>
    <dgm:cxn modelId="{FCFD8216-CFE1-4928-999A-4DF7002498F7}" type="presParOf" srcId="{4AE346A3-48B1-4706-A224-91D0ACC471E1}" destId="{D2CA3870-B65B-4F64-BC21-73DB7D9D6D75}" srcOrd="0" destOrd="0" presId="urn:microsoft.com/office/officeart/2008/layout/BendingPictureCaptionList"/>
    <dgm:cxn modelId="{361A5485-4516-4FC0-A8B3-AF8896B91FDD}" type="presParOf" srcId="{4AE346A3-48B1-4706-A224-91D0ACC471E1}" destId="{25A8308C-9619-4222-BD92-07A6DC661918}" srcOrd="1" destOrd="0" presId="urn:microsoft.com/office/officeart/2008/layout/BendingPictureCaptionList"/>
    <dgm:cxn modelId="{F180877D-CB57-444C-BC78-C0756E398038}" type="presParOf" srcId="{C50F9386-4250-45B8-8183-514EDB597AD0}" destId="{3640FEA8-6336-437B-BD0D-F620467621A8}" srcOrd="1" destOrd="0" presId="urn:microsoft.com/office/officeart/2008/layout/BendingPictureCaptionList"/>
    <dgm:cxn modelId="{16685249-E405-4E46-B4BE-0513566FB0C1}" type="presParOf" srcId="{C50F9386-4250-45B8-8183-514EDB597AD0}" destId="{6A21CC57-6D0C-4F1A-A1AB-615F47503A55}" srcOrd="2" destOrd="0" presId="urn:microsoft.com/office/officeart/2008/layout/BendingPictureCaptionList"/>
    <dgm:cxn modelId="{F3A04F78-3AC4-4343-9F61-92A02AA91CE5}" type="presParOf" srcId="{6A21CC57-6D0C-4F1A-A1AB-615F47503A55}" destId="{E1F62D85-D011-4B78-A30E-B80E768C9E27}" srcOrd="0" destOrd="0" presId="urn:microsoft.com/office/officeart/2008/layout/BendingPictureCaptionList"/>
    <dgm:cxn modelId="{F70A7D99-B626-4D78-A872-1DA1483B6D83}" type="presParOf" srcId="{6A21CC57-6D0C-4F1A-A1AB-615F47503A55}" destId="{5E140022-0A98-4952-B3CE-06EBAA2F3BDE}" srcOrd="1" destOrd="0" presId="urn:microsoft.com/office/officeart/2008/layout/BendingPictureCaptionList"/>
    <dgm:cxn modelId="{4853B080-EBD1-4B30-84B9-AAC67481408F}" type="presParOf" srcId="{C50F9386-4250-45B8-8183-514EDB597AD0}" destId="{F25A6011-8C14-49F0-91FA-02DD52B900FA}" srcOrd="3" destOrd="0" presId="urn:microsoft.com/office/officeart/2008/layout/BendingPictureCaptionList"/>
    <dgm:cxn modelId="{57F60E6B-2A06-469B-829C-F52093A7E781}" type="presParOf" srcId="{C50F9386-4250-45B8-8183-514EDB597AD0}" destId="{334105B6-AF90-4304-912A-4DC12E76EDC6}" srcOrd="4" destOrd="0" presId="urn:microsoft.com/office/officeart/2008/layout/BendingPictureCaptionList"/>
    <dgm:cxn modelId="{30E207F4-CA12-4A96-A56A-65805766FBF1}" type="presParOf" srcId="{334105B6-AF90-4304-912A-4DC12E76EDC6}" destId="{0CA0B426-0664-4F3E-8157-BA9D0EA6C440}" srcOrd="0" destOrd="0" presId="urn:microsoft.com/office/officeart/2008/layout/BendingPictureCaptionList"/>
    <dgm:cxn modelId="{00844C76-7F0A-4405-9F57-A1696938642F}" type="presParOf" srcId="{334105B6-AF90-4304-912A-4DC12E76EDC6}" destId="{8A45D62F-82BA-4CE8-8DCE-B6870229DB0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A3870-B65B-4F64-BC21-73DB7D9D6D75}">
      <dsp:nvSpPr>
        <dsp:cNvPr id="0" name=""/>
        <dsp:cNvSpPr/>
      </dsp:nvSpPr>
      <dsp:spPr>
        <a:xfrm>
          <a:off x="655237" y="0"/>
          <a:ext cx="1140954" cy="115214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8308C-9619-4222-BD92-07A6DC661918}">
      <dsp:nvSpPr>
        <dsp:cNvPr id="0" name=""/>
        <dsp:cNvSpPr/>
      </dsp:nvSpPr>
      <dsp:spPr>
        <a:xfrm>
          <a:off x="3394" y="1217524"/>
          <a:ext cx="2548946" cy="177892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200" b="0" kern="1200" cap="none" spc="0" dirty="0">
            <a:ln w="0"/>
            <a:solidFill>
              <a:schemeClr val="tx1"/>
            </a:solidFill>
            <a:effectLst/>
            <a:latin typeface="Mark Offc" panose="020B0504020101010102" pitchFamily="34" charset="0"/>
          </a:endParaRPr>
        </a:p>
      </dsp:txBody>
      <dsp:txXfrm>
        <a:off x="3394" y="1217524"/>
        <a:ext cx="2548946" cy="1778921"/>
      </dsp:txXfrm>
    </dsp:sp>
    <dsp:sp modelId="{E1F62D85-D011-4B78-A30E-B80E768C9E27}">
      <dsp:nvSpPr>
        <dsp:cNvPr id="0" name=""/>
        <dsp:cNvSpPr/>
      </dsp:nvSpPr>
      <dsp:spPr>
        <a:xfrm>
          <a:off x="3391531" y="0"/>
          <a:ext cx="1198949" cy="11474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40022-0A98-4952-B3CE-06EBAA2F3BDE}">
      <dsp:nvSpPr>
        <dsp:cNvPr id="0" name=""/>
        <dsp:cNvSpPr/>
      </dsp:nvSpPr>
      <dsp:spPr>
        <a:xfrm>
          <a:off x="2837158" y="1215006"/>
          <a:ext cx="2548946" cy="17269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2837158" y="1215006"/>
        <a:ext cx="2548946" cy="1726949"/>
      </dsp:txXfrm>
    </dsp:sp>
    <dsp:sp modelId="{0CA0B426-0664-4F3E-8157-BA9D0EA6C440}">
      <dsp:nvSpPr>
        <dsp:cNvPr id="0" name=""/>
        <dsp:cNvSpPr/>
      </dsp:nvSpPr>
      <dsp:spPr>
        <a:xfrm>
          <a:off x="5911823" y="122159"/>
          <a:ext cx="1434627" cy="10352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5D62F-82BA-4CE8-8DCE-B6870229DB00}">
      <dsp:nvSpPr>
        <dsp:cNvPr id="0" name=""/>
        <dsp:cNvSpPr/>
      </dsp:nvSpPr>
      <dsp:spPr>
        <a:xfrm>
          <a:off x="5677474" y="1200894"/>
          <a:ext cx="2548946" cy="169938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5677474" y="1200894"/>
        <a:ext cx="2548946" cy="169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7A586F-B5A6-4801-8D66-900C518F4B26}" type="datetimeFigureOut">
              <a:rPr lang="de-DE"/>
              <a:pPr/>
              <a:t>11.09.2024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E013EE-5B54-4200-A956-AA55A4E42D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08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</p:spPr>
        <p:txBody>
          <a:bodyPr anchor="b"/>
          <a:lstStyle>
            <a:lvl1pPr marL="0" indent="0" algn="ctr">
              <a:buNone/>
              <a:defRPr>
                <a:solidFill>
                  <a:srgbClr val="1C32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F880-14FC-4229-887E-BEA9C1F56DDA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06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945356"/>
            <a:ext cx="8228013" cy="363736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2DE5C8-6767-4485-B439-7866B059318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29CA05-3932-4ABF-A63E-88B05B5EE8D2}" type="datetime1">
              <a:rPr lang="de-DE" smtClean="0"/>
              <a:t>11.09.2024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40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60376" y="945356"/>
            <a:ext cx="8226425" cy="48577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60376" y="1539241"/>
            <a:ext cx="8226425" cy="30434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15870-8CED-409F-8E22-10B54E90862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70DC1E8-CD91-4929-BEDD-BFB205A1EDD1}" type="datetime1">
              <a:rPr lang="de-DE" smtClean="0"/>
              <a:t>11.09.2024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15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460376" y="945357"/>
            <a:ext cx="4033838" cy="36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4639717" y="945357"/>
            <a:ext cx="4033838" cy="36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DEC8187-9755-4257-823C-39F2993CDB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E2E874-4EB6-4694-8A8E-0C5DFD4BF6BB}" type="datetime1">
              <a:rPr lang="de-DE" smtClean="0"/>
              <a:t>11.09.2024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55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45356"/>
            <a:ext cx="4040188" cy="48577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539241"/>
            <a:ext cx="4040188" cy="30434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33914" y="1539240"/>
            <a:ext cx="4051300" cy="30434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4633914" y="945356"/>
            <a:ext cx="4040188" cy="48577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531178D-DFBB-45BC-A36B-DA6EA163761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B26B58B-4084-4844-B67A-747D4CC7FD1A}" type="datetime1">
              <a:rPr lang="de-DE" smtClean="0"/>
              <a:t>11.09.2024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57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, Untertitel links,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675085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3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966788"/>
            <a:ext cx="3008313" cy="3631406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9BD86D-7C22-4CCC-9FE3-4559542C06A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ECCC81-2DC4-49DC-9FF0-A2D8B2E3F935}" type="datetime1">
              <a:rPr lang="de-DE" smtClean="0"/>
              <a:t>11.09.2024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57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Capt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4133374"/>
            <a:ext cx="8228013" cy="449342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0376" y="945356"/>
            <a:ext cx="8224837" cy="3090863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55DA336-521A-438B-AEF7-F902EE4E7DC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D2E5362-2104-450F-BC04-DA1D60058E08}" type="datetime1">
              <a:rPr lang="de-DE" smtClean="0"/>
              <a:t>11.09.2024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87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Cap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4133374"/>
            <a:ext cx="4040188" cy="449342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57200" y="945356"/>
            <a:ext cx="4040188" cy="3090863"/>
          </a:xfrm>
        </p:spPr>
        <p:txBody>
          <a:bodyPr/>
          <a:lstStyle/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646612" y="945356"/>
            <a:ext cx="4040188" cy="3090863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4645025" y="4133374"/>
            <a:ext cx="4040188" cy="449342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F55975-349D-4276-B7B7-657384EA80D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4A5505C-7A1F-48B1-9C9A-356D4B2C7E69}" type="datetime1">
              <a:rPr lang="de-DE" smtClean="0"/>
              <a:t>11.09.2024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30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25E12-5E40-424D-9CE3-DB934069EF2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5926706-4BC7-46BF-B130-0100EFE3C417}" type="datetime1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11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C2679-3141-4A44-8AA8-AF085832B97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168701-F6BF-4FC1-9D22-6C8E9EEDD1D5}" type="datetime1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651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 noChangeArrowheads="1"/>
          </p:cNvSpPr>
          <p:nvPr/>
        </p:nvSpPr>
        <p:spPr bwMode="auto">
          <a:xfrm>
            <a:off x="3067050" y="359569"/>
            <a:ext cx="482600" cy="533400"/>
          </a:xfrm>
          <a:custGeom>
            <a:avLst/>
            <a:gdLst>
              <a:gd name="T0" fmla="*/ 345 w 762"/>
              <a:gd name="T1" fmla="*/ 5 h 1122"/>
              <a:gd name="T2" fmla="*/ 270 w 762"/>
              <a:gd name="T3" fmla="*/ 20 h 1122"/>
              <a:gd name="T4" fmla="*/ 200 w 762"/>
              <a:gd name="T5" fmla="*/ 50 h 1122"/>
              <a:gd name="T6" fmla="*/ 140 w 762"/>
              <a:gd name="T7" fmla="*/ 90 h 1122"/>
              <a:gd name="T8" fmla="*/ 90 w 762"/>
              <a:gd name="T9" fmla="*/ 140 h 1122"/>
              <a:gd name="T10" fmla="*/ 50 w 762"/>
              <a:gd name="T11" fmla="*/ 200 h 1122"/>
              <a:gd name="T12" fmla="*/ 20 w 762"/>
              <a:gd name="T13" fmla="*/ 270 h 1122"/>
              <a:gd name="T14" fmla="*/ 5 w 762"/>
              <a:gd name="T15" fmla="*/ 345 h 1122"/>
              <a:gd name="T16" fmla="*/ 5 w 762"/>
              <a:gd name="T17" fmla="*/ 445 h 1122"/>
              <a:gd name="T18" fmla="*/ 35 w 762"/>
              <a:gd name="T19" fmla="*/ 570 h 1122"/>
              <a:gd name="T20" fmla="*/ 90 w 762"/>
              <a:gd name="T21" fmla="*/ 696 h 1122"/>
              <a:gd name="T22" fmla="*/ 190 w 762"/>
              <a:gd name="T23" fmla="*/ 870 h 1122"/>
              <a:gd name="T24" fmla="*/ 325 w 762"/>
              <a:gd name="T25" fmla="*/ 1051 h 1122"/>
              <a:gd name="T26" fmla="*/ 440 w 762"/>
              <a:gd name="T27" fmla="*/ 1051 h 1122"/>
              <a:gd name="T28" fmla="*/ 570 w 762"/>
              <a:gd name="T29" fmla="*/ 870 h 1122"/>
              <a:gd name="T30" fmla="*/ 676 w 762"/>
              <a:gd name="T31" fmla="*/ 696 h 1122"/>
              <a:gd name="T32" fmla="*/ 726 w 762"/>
              <a:gd name="T33" fmla="*/ 570 h 1122"/>
              <a:gd name="T34" fmla="*/ 761 w 762"/>
              <a:gd name="T35" fmla="*/ 445 h 1122"/>
              <a:gd name="T36" fmla="*/ 761 w 762"/>
              <a:gd name="T37" fmla="*/ 345 h 1122"/>
              <a:gd name="T38" fmla="*/ 745 w 762"/>
              <a:gd name="T39" fmla="*/ 270 h 1122"/>
              <a:gd name="T40" fmla="*/ 715 w 762"/>
              <a:gd name="T41" fmla="*/ 200 h 1122"/>
              <a:gd name="T42" fmla="*/ 676 w 762"/>
              <a:gd name="T43" fmla="*/ 140 h 1122"/>
              <a:gd name="T44" fmla="*/ 626 w 762"/>
              <a:gd name="T45" fmla="*/ 90 h 1122"/>
              <a:gd name="T46" fmla="*/ 566 w 762"/>
              <a:gd name="T47" fmla="*/ 50 h 1122"/>
              <a:gd name="T48" fmla="*/ 495 w 762"/>
              <a:gd name="T49" fmla="*/ 20 h 1122"/>
              <a:gd name="T50" fmla="*/ 421 w 762"/>
              <a:gd name="T51" fmla="*/ 5 h 1122"/>
              <a:gd name="T52" fmla="*/ 380 w 762"/>
              <a:gd name="T53" fmla="*/ 520 h 1122"/>
              <a:gd name="T54" fmla="*/ 330 w 762"/>
              <a:gd name="T55" fmla="*/ 510 h 1122"/>
              <a:gd name="T56" fmla="*/ 285 w 762"/>
              <a:gd name="T57" fmla="*/ 480 h 1122"/>
              <a:gd name="T58" fmla="*/ 256 w 762"/>
              <a:gd name="T59" fmla="*/ 435 h 1122"/>
              <a:gd name="T60" fmla="*/ 240 w 762"/>
              <a:gd name="T61" fmla="*/ 380 h 1122"/>
              <a:gd name="T62" fmla="*/ 256 w 762"/>
              <a:gd name="T63" fmla="*/ 330 h 1122"/>
              <a:gd name="T64" fmla="*/ 285 w 762"/>
              <a:gd name="T65" fmla="*/ 285 h 1122"/>
              <a:gd name="T66" fmla="*/ 330 w 762"/>
              <a:gd name="T67" fmla="*/ 255 h 1122"/>
              <a:gd name="T68" fmla="*/ 380 w 762"/>
              <a:gd name="T69" fmla="*/ 240 h 1122"/>
              <a:gd name="T70" fmla="*/ 435 w 762"/>
              <a:gd name="T71" fmla="*/ 255 h 1122"/>
              <a:gd name="T72" fmla="*/ 481 w 762"/>
              <a:gd name="T73" fmla="*/ 285 h 1122"/>
              <a:gd name="T74" fmla="*/ 511 w 762"/>
              <a:gd name="T75" fmla="*/ 330 h 1122"/>
              <a:gd name="T76" fmla="*/ 520 w 762"/>
              <a:gd name="T77" fmla="*/ 380 h 1122"/>
              <a:gd name="T78" fmla="*/ 511 w 762"/>
              <a:gd name="T79" fmla="*/ 435 h 1122"/>
              <a:gd name="T80" fmla="*/ 481 w 762"/>
              <a:gd name="T81" fmla="*/ 480 h 1122"/>
              <a:gd name="T82" fmla="*/ 435 w 762"/>
              <a:gd name="T83" fmla="*/ 510 h 1122"/>
              <a:gd name="T84" fmla="*/ 380 w 762"/>
              <a:gd name="T85" fmla="*/ 52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2" h="1122">
                <a:moveTo>
                  <a:pt x="380" y="0"/>
                </a:moveTo>
                <a:lnTo>
                  <a:pt x="345" y="5"/>
                </a:lnTo>
                <a:lnTo>
                  <a:pt x="305" y="10"/>
                </a:lnTo>
                <a:lnTo>
                  <a:pt x="270" y="20"/>
                </a:lnTo>
                <a:lnTo>
                  <a:pt x="235" y="30"/>
                </a:lnTo>
                <a:lnTo>
                  <a:pt x="200" y="50"/>
                </a:lnTo>
                <a:lnTo>
                  <a:pt x="171" y="65"/>
                </a:lnTo>
                <a:lnTo>
                  <a:pt x="140" y="90"/>
                </a:lnTo>
                <a:lnTo>
                  <a:pt x="115" y="115"/>
                </a:lnTo>
                <a:lnTo>
                  <a:pt x="90" y="140"/>
                </a:lnTo>
                <a:lnTo>
                  <a:pt x="65" y="170"/>
                </a:lnTo>
                <a:lnTo>
                  <a:pt x="50" y="200"/>
                </a:lnTo>
                <a:lnTo>
                  <a:pt x="30" y="235"/>
                </a:lnTo>
                <a:lnTo>
                  <a:pt x="20" y="270"/>
                </a:lnTo>
                <a:lnTo>
                  <a:pt x="10" y="305"/>
                </a:lnTo>
                <a:lnTo>
                  <a:pt x="5" y="345"/>
                </a:lnTo>
                <a:lnTo>
                  <a:pt x="0" y="380"/>
                </a:lnTo>
                <a:lnTo>
                  <a:pt x="5" y="445"/>
                </a:lnTo>
                <a:lnTo>
                  <a:pt x="20" y="505"/>
                </a:lnTo>
                <a:lnTo>
                  <a:pt x="35" y="570"/>
                </a:lnTo>
                <a:lnTo>
                  <a:pt x="60" y="636"/>
                </a:lnTo>
                <a:lnTo>
                  <a:pt x="90" y="696"/>
                </a:lnTo>
                <a:lnTo>
                  <a:pt x="125" y="755"/>
                </a:lnTo>
                <a:lnTo>
                  <a:pt x="190" y="870"/>
                </a:lnTo>
                <a:lnTo>
                  <a:pt x="260" y="971"/>
                </a:lnTo>
                <a:lnTo>
                  <a:pt x="325" y="1051"/>
                </a:lnTo>
                <a:lnTo>
                  <a:pt x="380" y="1121"/>
                </a:lnTo>
                <a:lnTo>
                  <a:pt x="440" y="1051"/>
                </a:lnTo>
                <a:lnTo>
                  <a:pt x="506" y="971"/>
                </a:lnTo>
                <a:lnTo>
                  <a:pt x="570" y="870"/>
                </a:lnTo>
                <a:lnTo>
                  <a:pt x="640" y="755"/>
                </a:lnTo>
                <a:lnTo>
                  <a:pt x="676" y="696"/>
                </a:lnTo>
                <a:lnTo>
                  <a:pt x="706" y="636"/>
                </a:lnTo>
                <a:lnTo>
                  <a:pt x="726" y="570"/>
                </a:lnTo>
                <a:lnTo>
                  <a:pt x="745" y="505"/>
                </a:lnTo>
                <a:lnTo>
                  <a:pt x="761" y="445"/>
                </a:lnTo>
                <a:lnTo>
                  <a:pt x="761" y="380"/>
                </a:lnTo>
                <a:lnTo>
                  <a:pt x="761" y="345"/>
                </a:lnTo>
                <a:lnTo>
                  <a:pt x="756" y="305"/>
                </a:lnTo>
                <a:lnTo>
                  <a:pt x="745" y="270"/>
                </a:lnTo>
                <a:lnTo>
                  <a:pt x="731" y="235"/>
                </a:lnTo>
                <a:lnTo>
                  <a:pt x="715" y="200"/>
                </a:lnTo>
                <a:lnTo>
                  <a:pt x="695" y="170"/>
                </a:lnTo>
                <a:lnTo>
                  <a:pt x="676" y="140"/>
                </a:lnTo>
                <a:lnTo>
                  <a:pt x="651" y="115"/>
                </a:lnTo>
                <a:lnTo>
                  <a:pt x="626" y="90"/>
                </a:lnTo>
                <a:lnTo>
                  <a:pt x="596" y="65"/>
                </a:lnTo>
                <a:lnTo>
                  <a:pt x="566" y="50"/>
                </a:lnTo>
                <a:lnTo>
                  <a:pt x="531" y="30"/>
                </a:lnTo>
                <a:lnTo>
                  <a:pt x="495" y="20"/>
                </a:lnTo>
                <a:lnTo>
                  <a:pt x="460" y="10"/>
                </a:lnTo>
                <a:lnTo>
                  <a:pt x="421" y="5"/>
                </a:lnTo>
                <a:lnTo>
                  <a:pt x="380" y="0"/>
                </a:lnTo>
                <a:close/>
                <a:moveTo>
                  <a:pt x="380" y="520"/>
                </a:moveTo>
                <a:lnTo>
                  <a:pt x="355" y="520"/>
                </a:lnTo>
                <a:lnTo>
                  <a:pt x="330" y="510"/>
                </a:lnTo>
                <a:lnTo>
                  <a:pt x="305" y="500"/>
                </a:lnTo>
                <a:lnTo>
                  <a:pt x="285" y="480"/>
                </a:lnTo>
                <a:lnTo>
                  <a:pt x="265" y="460"/>
                </a:lnTo>
                <a:lnTo>
                  <a:pt x="256" y="435"/>
                </a:lnTo>
                <a:lnTo>
                  <a:pt x="245" y="410"/>
                </a:lnTo>
                <a:lnTo>
                  <a:pt x="240" y="380"/>
                </a:lnTo>
                <a:lnTo>
                  <a:pt x="245" y="355"/>
                </a:lnTo>
                <a:lnTo>
                  <a:pt x="256" y="330"/>
                </a:lnTo>
                <a:lnTo>
                  <a:pt x="265" y="305"/>
                </a:lnTo>
                <a:lnTo>
                  <a:pt x="285" y="285"/>
                </a:lnTo>
                <a:lnTo>
                  <a:pt x="305" y="265"/>
                </a:lnTo>
                <a:lnTo>
                  <a:pt x="330" y="255"/>
                </a:lnTo>
                <a:lnTo>
                  <a:pt x="355" y="245"/>
                </a:lnTo>
                <a:lnTo>
                  <a:pt x="380" y="240"/>
                </a:lnTo>
                <a:lnTo>
                  <a:pt x="410" y="245"/>
                </a:lnTo>
                <a:lnTo>
                  <a:pt x="435" y="255"/>
                </a:lnTo>
                <a:lnTo>
                  <a:pt x="460" y="265"/>
                </a:lnTo>
                <a:lnTo>
                  <a:pt x="481" y="285"/>
                </a:lnTo>
                <a:lnTo>
                  <a:pt x="500" y="305"/>
                </a:lnTo>
                <a:lnTo>
                  <a:pt x="511" y="330"/>
                </a:lnTo>
                <a:lnTo>
                  <a:pt x="520" y="355"/>
                </a:lnTo>
                <a:lnTo>
                  <a:pt x="520" y="380"/>
                </a:lnTo>
                <a:lnTo>
                  <a:pt x="520" y="410"/>
                </a:lnTo>
                <a:lnTo>
                  <a:pt x="511" y="435"/>
                </a:lnTo>
                <a:lnTo>
                  <a:pt x="500" y="460"/>
                </a:lnTo>
                <a:lnTo>
                  <a:pt x="481" y="480"/>
                </a:lnTo>
                <a:lnTo>
                  <a:pt x="460" y="500"/>
                </a:lnTo>
                <a:lnTo>
                  <a:pt x="435" y="510"/>
                </a:lnTo>
                <a:lnTo>
                  <a:pt x="410" y="520"/>
                </a:lnTo>
                <a:lnTo>
                  <a:pt x="380" y="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reeform 31"/>
          <p:cNvSpPr>
            <a:spLocks noChangeArrowheads="1"/>
          </p:cNvSpPr>
          <p:nvPr/>
        </p:nvSpPr>
        <p:spPr bwMode="auto">
          <a:xfrm>
            <a:off x="4154489" y="379810"/>
            <a:ext cx="712787" cy="476250"/>
          </a:xfrm>
          <a:custGeom>
            <a:avLst/>
            <a:gdLst>
              <a:gd name="T0" fmla="*/ 560 w 1122"/>
              <a:gd name="T1" fmla="*/ 0 h 1002"/>
              <a:gd name="T2" fmla="*/ 450 w 1122"/>
              <a:gd name="T3" fmla="*/ 10 h 1002"/>
              <a:gd name="T4" fmla="*/ 346 w 1122"/>
              <a:gd name="T5" fmla="*/ 35 h 1002"/>
              <a:gd name="T6" fmla="*/ 250 w 1122"/>
              <a:gd name="T7" fmla="*/ 75 h 1002"/>
              <a:gd name="T8" fmla="*/ 165 w 1122"/>
              <a:gd name="T9" fmla="*/ 130 h 1002"/>
              <a:gd name="T10" fmla="*/ 100 w 1122"/>
              <a:gd name="T11" fmla="*/ 195 h 1002"/>
              <a:gd name="T12" fmla="*/ 45 w 1122"/>
              <a:gd name="T13" fmla="*/ 270 h 1002"/>
              <a:gd name="T14" fmla="*/ 15 w 1122"/>
              <a:gd name="T15" fmla="*/ 355 h 1002"/>
              <a:gd name="T16" fmla="*/ 0 w 1122"/>
              <a:gd name="T17" fmla="*/ 440 h 1002"/>
              <a:gd name="T18" fmla="*/ 5 w 1122"/>
              <a:gd name="T19" fmla="*/ 500 h 1002"/>
              <a:gd name="T20" fmla="*/ 40 w 1122"/>
              <a:gd name="T21" fmla="*/ 600 h 1002"/>
              <a:gd name="T22" fmla="*/ 105 w 1122"/>
              <a:gd name="T23" fmla="*/ 695 h 1002"/>
              <a:gd name="T24" fmla="*/ 190 w 1122"/>
              <a:gd name="T25" fmla="*/ 771 h 1002"/>
              <a:gd name="T26" fmla="*/ 245 w 1122"/>
              <a:gd name="T27" fmla="*/ 806 h 1002"/>
              <a:gd name="T28" fmla="*/ 210 w 1122"/>
              <a:gd name="T29" fmla="*/ 895 h 1002"/>
              <a:gd name="T30" fmla="*/ 120 w 1122"/>
              <a:gd name="T31" fmla="*/ 1001 h 1002"/>
              <a:gd name="T32" fmla="*/ 155 w 1122"/>
              <a:gd name="T33" fmla="*/ 1001 h 1002"/>
              <a:gd name="T34" fmla="*/ 240 w 1122"/>
              <a:gd name="T35" fmla="*/ 985 h 1002"/>
              <a:gd name="T36" fmla="*/ 350 w 1122"/>
              <a:gd name="T37" fmla="*/ 950 h 1002"/>
              <a:gd name="T38" fmla="*/ 425 w 1122"/>
              <a:gd name="T39" fmla="*/ 895 h 1002"/>
              <a:gd name="T40" fmla="*/ 445 w 1122"/>
              <a:gd name="T41" fmla="*/ 875 h 1002"/>
              <a:gd name="T42" fmla="*/ 560 w 1122"/>
              <a:gd name="T43" fmla="*/ 881 h 1002"/>
              <a:gd name="T44" fmla="*/ 621 w 1122"/>
              <a:gd name="T45" fmla="*/ 881 h 1002"/>
              <a:gd name="T46" fmla="*/ 730 w 1122"/>
              <a:gd name="T47" fmla="*/ 861 h 1002"/>
              <a:gd name="T48" fmla="*/ 830 w 1122"/>
              <a:gd name="T49" fmla="*/ 831 h 1002"/>
              <a:gd name="T50" fmla="*/ 920 w 1122"/>
              <a:gd name="T51" fmla="*/ 780 h 1002"/>
              <a:gd name="T52" fmla="*/ 996 w 1122"/>
              <a:gd name="T53" fmla="*/ 721 h 1002"/>
              <a:gd name="T54" fmla="*/ 1056 w 1122"/>
              <a:gd name="T55" fmla="*/ 650 h 1002"/>
              <a:gd name="T56" fmla="*/ 1096 w 1122"/>
              <a:gd name="T57" fmla="*/ 576 h 1002"/>
              <a:gd name="T58" fmla="*/ 1121 w 1122"/>
              <a:gd name="T59" fmla="*/ 485 h 1002"/>
              <a:gd name="T60" fmla="*/ 1121 w 1122"/>
              <a:gd name="T61" fmla="*/ 440 h 1002"/>
              <a:gd name="T62" fmla="*/ 1111 w 1122"/>
              <a:gd name="T63" fmla="*/ 355 h 1002"/>
              <a:gd name="T64" fmla="*/ 1081 w 1122"/>
              <a:gd name="T65" fmla="*/ 270 h 1002"/>
              <a:gd name="T66" fmla="*/ 1026 w 1122"/>
              <a:gd name="T67" fmla="*/ 195 h 1002"/>
              <a:gd name="T68" fmla="*/ 961 w 1122"/>
              <a:gd name="T69" fmla="*/ 130 h 1002"/>
              <a:gd name="T70" fmla="*/ 876 w 1122"/>
              <a:gd name="T71" fmla="*/ 75 h 1002"/>
              <a:gd name="T72" fmla="*/ 780 w 1122"/>
              <a:gd name="T73" fmla="*/ 35 h 1002"/>
              <a:gd name="T74" fmla="*/ 675 w 1122"/>
              <a:gd name="T75" fmla="*/ 10 h 1002"/>
              <a:gd name="T76" fmla="*/ 560 w 1122"/>
              <a:gd name="T77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2" h="1002">
                <a:moveTo>
                  <a:pt x="560" y="0"/>
                </a:moveTo>
                <a:lnTo>
                  <a:pt x="560" y="0"/>
                </a:lnTo>
                <a:lnTo>
                  <a:pt x="505" y="5"/>
                </a:lnTo>
                <a:lnTo>
                  <a:pt x="450" y="10"/>
                </a:lnTo>
                <a:lnTo>
                  <a:pt x="395" y="20"/>
                </a:lnTo>
                <a:lnTo>
                  <a:pt x="346" y="35"/>
                </a:lnTo>
                <a:lnTo>
                  <a:pt x="295" y="55"/>
                </a:lnTo>
                <a:lnTo>
                  <a:pt x="250" y="75"/>
                </a:lnTo>
                <a:lnTo>
                  <a:pt x="206" y="105"/>
                </a:lnTo>
                <a:lnTo>
                  <a:pt x="165" y="130"/>
                </a:lnTo>
                <a:lnTo>
                  <a:pt x="130" y="160"/>
                </a:lnTo>
                <a:lnTo>
                  <a:pt x="100" y="195"/>
                </a:lnTo>
                <a:lnTo>
                  <a:pt x="70" y="230"/>
                </a:lnTo>
                <a:lnTo>
                  <a:pt x="45" y="270"/>
                </a:lnTo>
                <a:lnTo>
                  <a:pt x="25" y="310"/>
                </a:lnTo>
                <a:lnTo>
                  <a:pt x="15" y="355"/>
                </a:lnTo>
                <a:lnTo>
                  <a:pt x="5" y="395"/>
                </a:lnTo>
                <a:lnTo>
                  <a:pt x="0" y="440"/>
                </a:lnTo>
                <a:lnTo>
                  <a:pt x="0" y="440"/>
                </a:lnTo>
                <a:lnTo>
                  <a:pt x="5" y="500"/>
                </a:lnTo>
                <a:lnTo>
                  <a:pt x="20" y="551"/>
                </a:lnTo>
                <a:lnTo>
                  <a:pt x="40" y="600"/>
                </a:lnTo>
                <a:lnTo>
                  <a:pt x="70" y="650"/>
                </a:lnTo>
                <a:lnTo>
                  <a:pt x="105" y="695"/>
                </a:lnTo>
                <a:lnTo>
                  <a:pt x="145" y="735"/>
                </a:lnTo>
                <a:lnTo>
                  <a:pt x="190" y="771"/>
                </a:lnTo>
                <a:lnTo>
                  <a:pt x="245" y="806"/>
                </a:lnTo>
                <a:lnTo>
                  <a:pt x="245" y="806"/>
                </a:lnTo>
                <a:lnTo>
                  <a:pt x="230" y="850"/>
                </a:lnTo>
                <a:lnTo>
                  <a:pt x="210" y="895"/>
                </a:lnTo>
                <a:lnTo>
                  <a:pt x="175" y="950"/>
                </a:lnTo>
                <a:lnTo>
                  <a:pt x="120" y="1001"/>
                </a:lnTo>
                <a:lnTo>
                  <a:pt x="120" y="1001"/>
                </a:lnTo>
                <a:lnTo>
                  <a:pt x="155" y="1001"/>
                </a:lnTo>
                <a:lnTo>
                  <a:pt x="195" y="996"/>
                </a:lnTo>
                <a:lnTo>
                  <a:pt x="240" y="985"/>
                </a:lnTo>
                <a:lnTo>
                  <a:pt x="295" y="971"/>
                </a:lnTo>
                <a:lnTo>
                  <a:pt x="350" y="950"/>
                </a:lnTo>
                <a:lnTo>
                  <a:pt x="401" y="916"/>
                </a:lnTo>
                <a:lnTo>
                  <a:pt x="425" y="895"/>
                </a:lnTo>
                <a:lnTo>
                  <a:pt x="445" y="875"/>
                </a:lnTo>
                <a:lnTo>
                  <a:pt x="445" y="875"/>
                </a:lnTo>
                <a:lnTo>
                  <a:pt x="505" y="881"/>
                </a:lnTo>
                <a:lnTo>
                  <a:pt x="560" y="881"/>
                </a:lnTo>
                <a:lnTo>
                  <a:pt x="560" y="881"/>
                </a:lnTo>
                <a:lnTo>
                  <a:pt x="621" y="881"/>
                </a:lnTo>
                <a:lnTo>
                  <a:pt x="675" y="875"/>
                </a:lnTo>
                <a:lnTo>
                  <a:pt x="730" y="861"/>
                </a:lnTo>
                <a:lnTo>
                  <a:pt x="780" y="850"/>
                </a:lnTo>
                <a:lnTo>
                  <a:pt x="830" y="831"/>
                </a:lnTo>
                <a:lnTo>
                  <a:pt x="876" y="806"/>
                </a:lnTo>
                <a:lnTo>
                  <a:pt x="920" y="780"/>
                </a:lnTo>
                <a:lnTo>
                  <a:pt x="961" y="755"/>
                </a:lnTo>
                <a:lnTo>
                  <a:pt x="996" y="721"/>
                </a:lnTo>
                <a:lnTo>
                  <a:pt x="1026" y="691"/>
                </a:lnTo>
                <a:lnTo>
                  <a:pt x="1056" y="650"/>
                </a:lnTo>
                <a:lnTo>
                  <a:pt x="1081" y="615"/>
                </a:lnTo>
                <a:lnTo>
                  <a:pt x="1096" y="576"/>
                </a:lnTo>
                <a:lnTo>
                  <a:pt x="1111" y="530"/>
                </a:lnTo>
                <a:lnTo>
                  <a:pt x="1121" y="485"/>
                </a:lnTo>
                <a:lnTo>
                  <a:pt x="1121" y="440"/>
                </a:lnTo>
                <a:lnTo>
                  <a:pt x="1121" y="440"/>
                </a:lnTo>
                <a:lnTo>
                  <a:pt x="1121" y="395"/>
                </a:lnTo>
                <a:lnTo>
                  <a:pt x="1111" y="355"/>
                </a:lnTo>
                <a:lnTo>
                  <a:pt x="1096" y="310"/>
                </a:lnTo>
                <a:lnTo>
                  <a:pt x="1081" y="270"/>
                </a:lnTo>
                <a:lnTo>
                  <a:pt x="1056" y="230"/>
                </a:lnTo>
                <a:lnTo>
                  <a:pt x="1026" y="195"/>
                </a:lnTo>
                <a:lnTo>
                  <a:pt x="996" y="160"/>
                </a:lnTo>
                <a:lnTo>
                  <a:pt x="961" y="130"/>
                </a:lnTo>
                <a:lnTo>
                  <a:pt x="920" y="105"/>
                </a:lnTo>
                <a:lnTo>
                  <a:pt x="876" y="75"/>
                </a:lnTo>
                <a:lnTo>
                  <a:pt x="830" y="55"/>
                </a:lnTo>
                <a:lnTo>
                  <a:pt x="780" y="35"/>
                </a:lnTo>
                <a:lnTo>
                  <a:pt x="730" y="20"/>
                </a:lnTo>
                <a:lnTo>
                  <a:pt x="675" y="10"/>
                </a:lnTo>
                <a:lnTo>
                  <a:pt x="621" y="5"/>
                </a:lnTo>
                <a:lnTo>
                  <a:pt x="560" y="0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32"/>
          <p:cNvSpPr>
            <a:spLocks noChangeArrowheads="1"/>
          </p:cNvSpPr>
          <p:nvPr/>
        </p:nvSpPr>
        <p:spPr bwMode="auto">
          <a:xfrm>
            <a:off x="6491288" y="335756"/>
            <a:ext cx="711200" cy="533400"/>
          </a:xfrm>
          <a:custGeom>
            <a:avLst/>
            <a:gdLst>
              <a:gd name="T0" fmla="*/ 506 w 1122"/>
              <a:gd name="T1" fmla="*/ 5 h 1122"/>
              <a:gd name="T2" fmla="*/ 396 w 1122"/>
              <a:gd name="T3" fmla="*/ 25 h 1122"/>
              <a:gd name="T4" fmla="*/ 296 w 1122"/>
              <a:gd name="T5" fmla="*/ 70 h 1122"/>
              <a:gd name="T6" fmla="*/ 206 w 1122"/>
              <a:gd name="T7" fmla="*/ 130 h 1122"/>
              <a:gd name="T8" fmla="*/ 131 w 1122"/>
              <a:gd name="T9" fmla="*/ 205 h 1122"/>
              <a:gd name="T10" fmla="*/ 71 w 1122"/>
              <a:gd name="T11" fmla="*/ 295 h 1122"/>
              <a:gd name="T12" fmla="*/ 26 w 1122"/>
              <a:gd name="T13" fmla="*/ 395 h 1122"/>
              <a:gd name="T14" fmla="*/ 6 w 1122"/>
              <a:gd name="T15" fmla="*/ 505 h 1122"/>
              <a:gd name="T16" fmla="*/ 6 w 1122"/>
              <a:gd name="T17" fmla="*/ 620 h 1122"/>
              <a:gd name="T18" fmla="*/ 26 w 1122"/>
              <a:gd name="T19" fmla="*/ 730 h 1122"/>
              <a:gd name="T20" fmla="*/ 71 w 1122"/>
              <a:gd name="T21" fmla="*/ 831 h 1122"/>
              <a:gd name="T22" fmla="*/ 131 w 1122"/>
              <a:gd name="T23" fmla="*/ 921 h 1122"/>
              <a:gd name="T24" fmla="*/ 206 w 1122"/>
              <a:gd name="T25" fmla="*/ 996 h 1122"/>
              <a:gd name="T26" fmla="*/ 296 w 1122"/>
              <a:gd name="T27" fmla="*/ 1056 h 1122"/>
              <a:gd name="T28" fmla="*/ 396 w 1122"/>
              <a:gd name="T29" fmla="*/ 1095 h 1122"/>
              <a:gd name="T30" fmla="*/ 506 w 1122"/>
              <a:gd name="T31" fmla="*/ 1121 h 1122"/>
              <a:gd name="T32" fmla="*/ 621 w 1122"/>
              <a:gd name="T33" fmla="*/ 1121 h 1122"/>
              <a:gd name="T34" fmla="*/ 731 w 1122"/>
              <a:gd name="T35" fmla="*/ 1095 h 1122"/>
              <a:gd name="T36" fmla="*/ 831 w 1122"/>
              <a:gd name="T37" fmla="*/ 1056 h 1122"/>
              <a:gd name="T38" fmla="*/ 921 w 1122"/>
              <a:gd name="T39" fmla="*/ 996 h 1122"/>
              <a:gd name="T40" fmla="*/ 996 w 1122"/>
              <a:gd name="T41" fmla="*/ 921 h 1122"/>
              <a:gd name="T42" fmla="*/ 1056 w 1122"/>
              <a:gd name="T43" fmla="*/ 831 h 1122"/>
              <a:gd name="T44" fmla="*/ 1096 w 1122"/>
              <a:gd name="T45" fmla="*/ 730 h 1122"/>
              <a:gd name="T46" fmla="*/ 1121 w 1122"/>
              <a:gd name="T47" fmla="*/ 620 h 1122"/>
              <a:gd name="T48" fmla="*/ 1121 w 1122"/>
              <a:gd name="T49" fmla="*/ 505 h 1122"/>
              <a:gd name="T50" fmla="*/ 1096 w 1122"/>
              <a:gd name="T51" fmla="*/ 395 h 1122"/>
              <a:gd name="T52" fmla="*/ 1056 w 1122"/>
              <a:gd name="T53" fmla="*/ 295 h 1122"/>
              <a:gd name="T54" fmla="*/ 996 w 1122"/>
              <a:gd name="T55" fmla="*/ 205 h 1122"/>
              <a:gd name="T56" fmla="*/ 921 w 1122"/>
              <a:gd name="T57" fmla="*/ 130 h 1122"/>
              <a:gd name="T58" fmla="*/ 831 w 1122"/>
              <a:gd name="T59" fmla="*/ 70 h 1122"/>
              <a:gd name="T60" fmla="*/ 731 w 1122"/>
              <a:gd name="T61" fmla="*/ 25 h 1122"/>
              <a:gd name="T62" fmla="*/ 621 w 1122"/>
              <a:gd name="T63" fmla="*/ 5 h 1122"/>
              <a:gd name="T64" fmla="*/ 581 w 1122"/>
              <a:gd name="T65" fmla="*/ 560 h 1122"/>
              <a:gd name="T66" fmla="*/ 576 w 1122"/>
              <a:gd name="T67" fmla="*/ 575 h 1122"/>
              <a:gd name="T68" fmla="*/ 561 w 1122"/>
              <a:gd name="T69" fmla="*/ 581 h 1122"/>
              <a:gd name="T70" fmla="*/ 296 w 1122"/>
              <a:gd name="T71" fmla="*/ 581 h 1122"/>
              <a:gd name="T72" fmla="*/ 286 w 1122"/>
              <a:gd name="T73" fmla="*/ 570 h 1122"/>
              <a:gd name="T74" fmla="*/ 286 w 1122"/>
              <a:gd name="T75" fmla="*/ 555 h 1122"/>
              <a:gd name="T76" fmla="*/ 296 w 1122"/>
              <a:gd name="T77" fmla="*/ 545 h 1122"/>
              <a:gd name="T78" fmla="*/ 541 w 1122"/>
              <a:gd name="T79" fmla="*/ 540 h 1122"/>
              <a:gd name="T80" fmla="*/ 546 w 1122"/>
              <a:gd name="T81" fmla="*/ 155 h 1122"/>
              <a:gd name="T82" fmla="*/ 556 w 1122"/>
              <a:gd name="T83" fmla="*/ 145 h 1122"/>
              <a:gd name="T84" fmla="*/ 571 w 1122"/>
              <a:gd name="T85" fmla="*/ 145 h 1122"/>
              <a:gd name="T86" fmla="*/ 581 w 1122"/>
              <a:gd name="T87" fmla="*/ 155 h 1122"/>
              <a:gd name="T88" fmla="*/ 581 w 1122"/>
              <a:gd name="T89" fmla="*/ 56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2" h="1122">
                <a:moveTo>
                  <a:pt x="561" y="0"/>
                </a:moveTo>
                <a:lnTo>
                  <a:pt x="506" y="5"/>
                </a:lnTo>
                <a:lnTo>
                  <a:pt x="451" y="15"/>
                </a:lnTo>
                <a:lnTo>
                  <a:pt x="396" y="25"/>
                </a:lnTo>
                <a:lnTo>
                  <a:pt x="346" y="45"/>
                </a:lnTo>
                <a:lnTo>
                  <a:pt x="296" y="70"/>
                </a:lnTo>
                <a:lnTo>
                  <a:pt x="251" y="100"/>
                </a:lnTo>
                <a:lnTo>
                  <a:pt x="206" y="130"/>
                </a:lnTo>
                <a:lnTo>
                  <a:pt x="166" y="165"/>
                </a:lnTo>
                <a:lnTo>
                  <a:pt x="131" y="205"/>
                </a:lnTo>
                <a:lnTo>
                  <a:pt x="96" y="250"/>
                </a:lnTo>
                <a:lnTo>
                  <a:pt x="71" y="295"/>
                </a:lnTo>
                <a:lnTo>
                  <a:pt x="46" y="345"/>
                </a:lnTo>
                <a:lnTo>
                  <a:pt x="26" y="395"/>
                </a:lnTo>
                <a:lnTo>
                  <a:pt x="16" y="450"/>
                </a:lnTo>
                <a:lnTo>
                  <a:pt x="6" y="505"/>
                </a:lnTo>
                <a:lnTo>
                  <a:pt x="0" y="560"/>
                </a:lnTo>
                <a:lnTo>
                  <a:pt x="6" y="620"/>
                </a:lnTo>
                <a:lnTo>
                  <a:pt x="16" y="675"/>
                </a:lnTo>
                <a:lnTo>
                  <a:pt x="26" y="730"/>
                </a:lnTo>
                <a:lnTo>
                  <a:pt x="46" y="781"/>
                </a:lnTo>
                <a:lnTo>
                  <a:pt x="71" y="831"/>
                </a:lnTo>
                <a:lnTo>
                  <a:pt x="96" y="875"/>
                </a:lnTo>
                <a:lnTo>
                  <a:pt x="131" y="921"/>
                </a:lnTo>
                <a:lnTo>
                  <a:pt x="166" y="960"/>
                </a:lnTo>
                <a:lnTo>
                  <a:pt x="206" y="996"/>
                </a:lnTo>
                <a:lnTo>
                  <a:pt x="251" y="1026"/>
                </a:lnTo>
                <a:lnTo>
                  <a:pt x="296" y="1056"/>
                </a:lnTo>
                <a:lnTo>
                  <a:pt x="346" y="1081"/>
                </a:lnTo>
                <a:lnTo>
                  <a:pt x="396" y="1095"/>
                </a:lnTo>
                <a:lnTo>
                  <a:pt x="451" y="1111"/>
                </a:lnTo>
                <a:lnTo>
                  <a:pt x="506" y="1121"/>
                </a:lnTo>
                <a:lnTo>
                  <a:pt x="561" y="1121"/>
                </a:lnTo>
                <a:lnTo>
                  <a:pt x="621" y="1121"/>
                </a:lnTo>
                <a:lnTo>
                  <a:pt x="676" y="1111"/>
                </a:lnTo>
                <a:lnTo>
                  <a:pt x="731" y="1095"/>
                </a:lnTo>
                <a:lnTo>
                  <a:pt x="781" y="1081"/>
                </a:lnTo>
                <a:lnTo>
                  <a:pt x="831" y="1056"/>
                </a:lnTo>
                <a:lnTo>
                  <a:pt x="876" y="1026"/>
                </a:lnTo>
                <a:lnTo>
                  <a:pt x="921" y="996"/>
                </a:lnTo>
                <a:lnTo>
                  <a:pt x="956" y="960"/>
                </a:lnTo>
                <a:lnTo>
                  <a:pt x="996" y="921"/>
                </a:lnTo>
                <a:lnTo>
                  <a:pt x="1026" y="875"/>
                </a:lnTo>
                <a:lnTo>
                  <a:pt x="1056" y="831"/>
                </a:lnTo>
                <a:lnTo>
                  <a:pt x="1076" y="781"/>
                </a:lnTo>
                <a:lnTo>
                  <a:pt x="1096" y="730"/>
                </a:lnTo>
                <a:lnTo>
                  <a:pt x="1111" y="675"/>
                </a:lnTo>
                <a:lnTo>
                  <a:pt x="1121" y="620"/>
                </a:lnTo>
                <a:lnTo>
                  <a:pt x="1121" y="560"/>
                </a:lnTo>
                <a:lnTo>
                  <a:pt x="1121" y="505"/>
                </a:lnTo>
                <a:lnTo>
                  <a:pt x="1111" y="450"/>
                </a:lnTo>
                <a:lnTo>
                  <a:pt x="1096" y="395"/>
                </a:lnTo>
                <a:lnTo>
                  <a:pt x="1076" y="345"/>
                </a:lnTo>
                <a:lnTo>
                  <a:pt x="1056" y="295"/>
                </a:lnTo>
                <a:lnTo>
                  <a:pt x="1026" y="250"/>
                </a:lnTo>
                <a:lnTo>
                  <a:pt x="996" y="205"/>
                </a:lnTo>
                <a:lnTo>
                  <a:pt x="956" y="165"/>
                </a:lnTo>
                <a:lnTo>
                  <a:pt x="921" y="130"/>
                </a:lnTo>
                <a:lnTo>
                  <a:pt x="876" y="100"/>
                </a:lnTo>
                <a:lnTo>
                  <a:pt x="831" y="70"/>
                </a:lnTo>
                <a:lnTo>
                  <a:pt x="781" y="45"/>
                </a:lnTo>
                <a:lnTo>
                  <a:pt x="731" y="25"/>
                </a:lnTo>
                <a:lnTo>
                  <a:pt x="676" y="15"/>
                </a:lnTo>
                <a:lnTo>
                  <a:pt x="621" y="5"/>
                </a:lnTo>
                <a:lnTo>
                  <a:pt x="561" y="0"/>
                </a:lnTo>
                <a:close/>
                <a:moveTo>
                  <a:pt x="581" y="560"/>
                </a:moveTo>
                <a:lnTo>
                  <a:pt x="581" y="570"/>
                </a:lnTo>
                <a:lnTo>
                  <a:pt x="576" y="575"/>
                </a:lnTo>
                <a:lnTo>
                  <a:pt x="571" y="581"/>
                </a:lnTo>
                <a:lnTo>
                  <a:pt x="561" y="581"/>
                </a:lnTo>
                <a:lnTo>
                  <a:pt x="301" y="581"/>
                </a:lnTo>
                <a:lnTo>
                  <a:pt x="296" y="581"/>
                </a:lnTo>
                <a:lnTo>
                  <a:pt x="286" y="575"/>
                </a:lnTo>
                <a:lnTo>
                  <a:pt x="286" y="570"/>
                </a:lnTo>
                <a:lnTo>
                  <a:pt x="281" y="560"/>
                </a:lnTo>
                <a:lnTo>
                  <a:pt x="286" y="555"/>
                </a:lnTo>
                <a:lnTo>
                  <a:pt x="286" y="550"/>
                </a:lnTo>
                <a:lnTo>
                  <a:pt x="296" y="545"/>
                </a:lnTo>
                <a:lnTo>
                  <a:pt x="301" y="540"/>
                </a:lnTo>
                <a:lnTo>
                  <a:pt x="541" y="540"/>
                </a:lnTo>
                <a:lnTo>
                  <a:pt x="541" y="160"/>
                </a:lnTo>
                <a:lnTo>
                  <a:pt x="546" y="155"/>
                </a:lnTo>
                <a:lnTo>
                  <a:pt x="546" y="150"/>
                </a:lnTo>
                <a:lnTo>
                  <a:pt x="556" y="145"/>
                </a:lnTo>
                <a:lnTo>
                  <a:pt x="561" y="140"/>
                </a:lnTo>
                <a:lnTo>
                  <a:pt x="571" y="145"/>
                </a:lnTo>
                <a:lnTo>
                  <a:pt x="576" y="150"/>
                </a:lnTo>
                <a:lnTo>
                  <a:pt x="581" y="155"/>
                </a:lnTo>
                <a:lnTo>
                  <a:pt x="581" y="160"/>
                </a:lnTo>
                <a:lnTo>
                  <a:pt x="581" y="56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33"/>
          <p:cNvSpPr>
            <a:spLocks noChangeArrowheads="1"/>
          </p:cNvSpPr>
          <p:nvPr/>
        </p:nvSpPr>
        <p:spPr bwMode="auto">
          <a:xfrm>
            <a:off x="5295900" y="345281"/>
            <a:ext cx="711200" cy="533400"/>
          </a:xfrm>
          <a:custGeom>
            <a:avLst/>
            <a:gdLst>
              <a:gd name="T0" fmla="*/ 680 w 1121"/>
              <a:gd name="T1" fmla="*/ 1121 h 1122"/>
              <a:gd name="T2" fmla="*/ 440 w 1121"/>
              <a:gd name="T3" fmla="*/ 640 h 1122"/>
              <a:gd name="T4" fmla="*/ 1115 w 1121"/>
              <a:gd name="T5" fmla="*/ 570 h 1122"/>
              <a:gd name="T6" fmla="*/ 920 w 1121"/>
              <a:gd name="T7" fmla="*/ 120 h 1122"/>
              <a:gd name="T8" fmla="*/ 910 w 1121"/>
              <a:gd name="T9" fmla="*/ 95 h 1122"/>
              <a:gd name="T10" fmla="*/ 880 w 1121"/>
              <a:gd name="T11" fmla="*/ 80 h 1122"/>
              <a:gd name="T12" fmla="*/ 785 w 1121"/>
              <a:gd name="T13" fmla="*/ 85 h 1122"/>
              <a:gd name="T14" fmla="*/ 765 w 1121"/>
              <a:gd name="T15" fmla="*/ 105 h 1122"/>
              <a:gd name="T16" fmla="*/ 760 w 1121"/>
              <a:gd name="T17" fmla="*/ 200 h 1122"/>
              <a:gd name="T18" fmla="*/ 570 w 1121"/>
              <a:gd name="T19" fmla="*/ 5 h 1122"/>
              <a:gd name="T20" fmla="*/ 555 w 1121"/>
              <a:gd name="T21" fmla="*/ 5 h 1122"/>
              <a:gd name="T22" fmla="*/ 4 w 1121"/>
              <a:gd name="T23" fmla="*/ 570 h 1122"/>
              <a:gd name="T24" fmla="*/ 0 w 1121"/>
              <a:gd name="T25" fmla="*/ 581 h 1122"/>
              <a:gd name="T26" fmla="*/ 9 w 1121"/>
              <a:gd name="T27" fmla="*/ 595 h 1122"/>
              <a:gd name="T28" fmla="*/ 20 w 1121"/>
              <a:gd name="T29" fmla="*/ 600 h 1122"/>
              <a:gd name="T30" fmla="*/ 34 w 1121"/>
              <a:gd name="T31" fmla="*/ 595 h 1122"/>
              <a:gd name="T32" fmla="*/ 119 w 1121"/>
              <a:gd name="T33" fmla="*/ 1081 h 1122"/>
              <a:gd name="T34" fmla="*/ 135 w 1121"/>
              <a:gd name="T35" fmla="*/ 1111 h 1122"/>
              <a:gd name="T36" fmla="*/ 160 w 1121"/>
              <a:gd name="T37" fmla="*/ 1121 h 1122"/>
              <a:gd name="T38" fmla="*/ 400 w 1121"/>
              <a:gd name="T39" fmla="*/ 640 h 1122"/>
              <a:gd name="T40" fmla="*/ 415 w 1121"/>
              <a:gd name="T41" fmla="*/ 615 h 1122"/>
              <a:gd name="T42" fmla="*/ 440 w 1121"/>
              <a:gd name="T43" fmla="*/ 600 h 1122"/>
              <a:gd name="T44" fmla="*/ 695 w 1121"/>
              <a:gd name="T45" fmla="*/ 605 h 1122"/>
              <a:gd name="T46" fmla="*/ 720 w 1121"/>
              <a:gd name="T47" fmla="*/ 625 h 1122"/>
              <a:gd name="T48" fmla="*/ 720 w 1121"/>
              <a:gd name="T49" fmla="*/ 1121 h 1122"/>
              <a:gd name="T50" fmla="*/ 975 w 1121"/>
              <a:gd name="T51" fmla="*/ 1121 h 1122"/>
              <a:gd name="T52" fmla="*/ 1000 w 1121"/>
              <a:gd name="T53" fmla="*/ 1100 h 1122"/>
              <a:gd name="T54" fmla="*/ 1000 w 1121"/>
              <a:gd name="T55" fmla="*/ 505 h 1122"/>
              <a:gd name="T56" fmla="*/ 1095 w 1121"/>
              <a:gd name="T57" fmla="*/ 600 h 1122"/>
              <a:gd name="T58" fmla="*/ 1110 w 1121"/>
              <a:gd name="T59" fmla="*/ 600 h 1122"/>
              <a:gd name="T60" fmla="*/ 1120 w 1121"/>
              <a:gd name="T61" fmla="*/ 590 h 1122"/>
              <a:gd name="T62" fmla="*/ 1120 w 1121"/>
              <a:gd name="T63" fmla="*/ 575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21" h="1122">
                <a:moveTo>
                  <a:pt x="440" y="1121"/>
                </a:moveTo>
                <a:lnTo>
                  <a:pt x="680" y="1121"/>
                </a:lnTo>
                <a:lnTo>
                  <a:pt x="680" y="640"/>
                </a:lnTo>
                <a:lnTo>
                  <a:pt x="440" y="640"/>
                </a:lnTo>
                <a:lnTo>
                  <a:pt x="440" y="1121"/>
                </a:lnTo>
                <a:close/>
                <a:moveTo>
                  <a:pt x="1115" y="570"/>
                </a:moveTo>
                <a:lnTo>
                  <a:pt x="920" y="365"/>
                </a:lnTo>
                <a:lnTo>
                  <a:pt x="920" y="120"/>
                </a:lnTo>
                <a:lnTo>
                  <a:pt x="920" y="105"/>
                </a:lnTo>
                <a:lnTo>
                  <a:pt x="910" y="95"/>
                </a:lnTo>
                <a:lnTo>
                  <a:pt x="895" y="85"/>
                </a:lnTo>
                <a:lnTo>
                  <a:pt x="880" y="80"/>
                </a:lnTo>
                <a:lnTo>
                  <a:pt x="800" y="80"/>
                </a:lnTo>
                <a:lnTo>
                  <a:pt x="785" y="85"/>
                </a:lnTo>
                <a:lnTo>
                  <a:pt x="775" y="95"/>
                </a:lnTo>
                <a:lnTo>
                  <a:pt x="765" y="105"/>
                </a:lnTo>
                <a:lnTo>
                  <a:pt x="760" y="120"/>
                </a:lnTo>
                <a:lnTo>
                  <a:pt x="760" y="200"/>
                </a:lnTo>
                <a:lnTo>
                  <a:pt x="575" y="10"/>
                </a:lnTo>
                <a:lnTo>
                  <a:pt x="570" y="5"/>
                </a:lnTo>
                <a:lnTo>
                  <a:pt x="560" y="0"/>
                </a:lnTo>
                <a:lnTo>
                  <a:pt x="555" y="5"/>
                </a:lnTo>
                <a:lnTo>
                  <a:pt x="545" y="10"/>
                </a:lnTo>
                <a:lnTo>
                  <a:pt x="4" y="570"/>
                </a:lnTo>
                <a:lnTo>
                  <a:pt x="4" y="575"/>
                </a:lnTo>
                <a:lnTo>
                  <a:pt x="0" y="581"/>
                </a:lnTo>
                <a:lnTo>
                  <a:pt x="4" y="590"/>
                </a:lnTo>
                <a:lnTo>
                  <a:pt x="9" y="595"/>
                </a:lnTo>
                <a:lnTo>
                  <a:pt x="15" y="600"/>
                </a:lnTo>
                <a:lnTo>
                  <a:pt x="20" y="600"/>
                </a:lnTo>
                <a:lnTo>
                  <a:pt x="30" y="600"/>
                </a:lnTo>
                <a:lnTo>
                  <a:pt x="34" y="595"/>
                </a:lnTo>
                <a:lnTo>
                  <a:pt x="119" y="505"/>
                </a:lnTo>
                <a:lnTo>
                  <a:pt x="119" y="1081"/>
                </a:lnTo>
                <a:lnTo>
                  <a:pt x="125" y="1100"/>
                </a:lnTo>
                <a:lnTo>
                  <a:pt x="135" y="1111"/>
                </a:lnTo>
                <a:lnTo>
                  <a:pt x="144" y="1121"/>
                </a:lnTo>
                <a:lnTo>
                  <a:pt x="160" y="1121"/>
                </a:lnTo>
                <a:lnTo>
                  <a:pt x="400" y="1121"/>
                </a:lnTo>
                <a:lnTo>
                  <a:pt x="400" y="640"/>
                </a:lnTo>
                <a:lnTo>
                  <a:pt x="405" y="625"/>
                </a:lnTo>
                <a:lnTo>
                  <a:pt x="415" y="615"/>
                </a:lnTo>
                <a:lnTo>
                  <a:pt x="425" y="605"/>
                </a:lnTo>
                <a:lnTo>
                  <a:pt x="440" y="600"/>
                </a:lnTo>
                <a:lnTo>
                  <a:pt x="680" y="600"/>
                </a:lnTo>
                <a:lnTo>
                  <a:pt x="695" y="605"/>
                </a:lnTo>
                <a:lnTo>
                  <a:pt x="710" y="615"/>
                </a:lnTo>
                <a:lnTo>
                  <a:pt x="720" y="625"/>
                </a:lnTo>
                <a:lnTo>
                  <a:pt x="720" y="640"/>
                </a:lnTo>
                <a:lnTo>
                  <a:pt x="720" y="1121"/>
                </a:lnTo>
                <a:lnTo>
                  <a:pt x="960" y="1121"/>
                </a:lnTo>
                <a:lnTo>
                  <a:pt x="975" y="1121"/>
                </a:lnTo>
                <a:lnTo>
                  <a:pt x="990" y="1111"/>
                </a:lnTo>
                <a:lnTo>
                  <a:pt x="1000" y="1100"/>
                </a:lnTo>
                <a:lnTo>
                  <a:pt x="1000" y="1081"/>
                </a:lnTo>
                <a:lnTo>
                  <a:pt x="1000" y="505"/>
                </a:lnTo>
                <a:lnTo>
                  <a:pt x="1085" y="595"/>
                </a:lnTo>
                <a:lnTo>
                  <a:pt x="1095" y="600"/>
                </a:lnTo>
                <a:lnTo>
                  <a:pt x="1100" y="600"/>
                </a:lnTo>
                <a:lnTo>
                  <a:pt x="1110" y="600"/>
                </a:lnTo>
                <a:lnTo>
                  <a:pt x="1115" y="595"/>
                </a:lnTo>
                <a:lnTo>
                  <a:pt x="1120" y="590"/>
                </a:lnTo>
                <a:lnTo>
                  <a:pt x="1120" y="581"/>
                </a:lnTo>
                <a:lnTo>
                  <a:pt x="1120" y="575"/>
                </a:lnTo>
                <a:lnTo>
                  <a:pt x="1115" y="57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34"/>
          <p:cNvSpPr>
            <a:spLocks noChangeArrowheads="1"/>
          </p:cNvSpPr>
          <p:nvPr/>
        </p:nvSpPr>
        <p:spPr bwMode="auto">
          <a:xfrm>
            <a:off x="4152900" y="1139429"/>
            <a:ext cx="712788" cy="533400"/>
          </a:xfrm>
          <a:custGeom>
            <a:avLst/>
            <a:gdLst>
              <a:gd name="T0" fmla="*/ 285 w 1122"/>
              <a:gd name="T1" fmla="*/ 520 h 1122"/>
              <a:gd name="T2" fmla="*/ 310 w 1122"/>
              <a:gd name="T3" fmla="*/ 435 h 1122"/>
              <a:gd name="T4" fmla="*/ 135 w 1122"/>
              <a:gd name="T5" fmla="*/ 200 h 1122"/>
              <a:gd name="T6" fmla="*/ 80 w 1122"/>
              <a:gd name="T7" fmla="*/ 280 h 1122"/>
              <a:gd name="T8" fmla="*/ 35 w 1122"/>
              <a:gd name="T9" fmla="*/ 365 h 1122"/>
              <a:gd name="T10" fmla="*/ 10 w 1122"/>
              <a:gd name="T11" fmla="*/ 460 h 1122"/>
              <a:gd name="T12" fmla="*/ 0 w 1122"/>
              <a:gd name="T13" fmla="*/ 560 h 1122"/>
              <a:gd name="T14" fmla="*/ 10 w 1122"/>
              <a:gd name="T15" fmla="*/ 665 h 1122"/>
              <a:gd name="T16" fmla="*/ 35 w 1122"/>
              <a:gd name="T17" fmla="*/ 756 h 1122"/>
              <a:gd name="T18" fmla="*/ 80 w 1122"/>
              <a:gd name="T19" fmla="*/ 846 h 1122"/>
              <a:gd name="T20" fmla="*/ 135 w 1122"/>
              <a:gd name="T21" fmla="*/ 920 h 1122"/>
              <a:gd name="T22" fmla="*/ 310 w 1122"/>
              <a:gd name="T23" fmla="*/ 686 h 1122"/>
              <a:gd name="T24" fmla="*/ 285 w 1122"/>
              <a:gd name="T25" fmla="*/ 605 h 1122"/>
              <a:gd name="T26" fmla="*/ 560 w 1122"/>
              <a:gd name="T27" fmla="*/ 280 h 1122"/>
              <a:gd name="T28" fmla="*/ 651 w 1122"/>
              <a:gd name="T29" fmla="*/ 295 h 1122"/>
              <a:gd name="T30" fmla="*/ 725 w 1122"/>
              <a:gd name="T31" fmla="*/ 335 h 1122"/>
              <a:gd name="T32" fmla="*/ 886 w 1122"/>
              <a:gd name="T33" fmla="*/ 105 h 1122"/>
              <a:gd name="T34" fmla="*/ 801 w 1122"/>
              <a:gd name="T35" fmla="*/ 55 h 1122"/>
              <a:gd name="T36" fmla="*/ 711 w 1122"/>
              <a:gd name="T37" fmla="*/ 20 h 1122"/>
              <a:gd name="T38" fmla="*/ 615 w 1122"/>
              <a:gd name="T39" fmla="*/ 5 h 1122"/>
              <a:gd name="T40" fmla="*/ 511 w 1122"/>
              <a:gd name="T41" fmla="*/ 5 h 1122"/>
              <a:gd name="T42" fmla="*/ 415 w 1122"/>
              <a:gd name="T43" fmla="*/ 20 h 1122"/>
              <a:gd name="T44" fmla="*/ 320 w 1122"/>
              <a:gd name="T45" fmla="*/ 55 h 1122"/>
              <a:gd name="T46" fmla="*/ 240 w 1122"/>
              <a:gd name="T47" fmla="*/ 105 h 1122"/>
              <a:gd name="T48" fmla="*/ 401 w 1122"/>
              <a:gd name="T49" fmla="*/ 335 h 1122"/>
              <a:gd name="T50" fmla="*/ 475 w 1122"/>
              <a:gd name="T51" fmla="*/ 295 h 1122"/>
              <a:gd name="T52" fmla="*/ 560 w 1122"/>
              <a:gd name="T53" fmla="*/ 280 h 1122"/>
              <a:gd name="T54" fmla="*/ 791 w 1122"/>
              <a:gd name="T55" fmla="*/ 401 h 1122"/>
              <a:gd name="T56" fmla="*/ 830 w 1122"/>
              <a:gd name="T57" fmla="*/ 475 h 1122"/>
              <a:gd name="T58" fmla="*/ 840 w 1122"/>
              <a:gd name="T59" fmla="*/ 560 h 1122"/>
              <a:gd name="T60" fmla="*/ 830 w 1122"/>
              <a:gd name="T61" fmla="*/ 651 h 1122"/>
              <a:gd name="T62" fmla="*/ 791 w 1122"/>
              <a:gd name="T63" fmla="*/ 725 h 1122"/>
              <a:gd name="T64" fmla="*/ 1021 w 1122"/>
              <a:gd name="T65" fmla="*/ 885 h 1122"/>
              <a:gd name="T66" fmla="*/ 1071 w 1122"/>
              <a:gd name="T67" fmla="*/ 800 h 1122"/>
              <a:gd name="T68" fmla="*/ 1101 w 1122"/>
              <a:gd name="T69" fmla="*/ 711 h 1122"/>
              <a:gd name="T70" fmla="*/ 1121 w 1122"/>
              <a:gd name="T71" fmla="*/ 615 h 1122"/>
              <a:gd name="T72" fmla="*/ 1121 w 1122"/>
              <a:gd name="T73" fmla="*/ 511 h 1122"/>
              <a:gd name="T74" fmla="*/ 1101 w 1122"/>
              <a:gd name="T75" fmla="*/ 415 h 1122"/>
              <a:gd name="T76" fmla="*/ 1071 w 1122"/>
              <a:gd name="T77" fmla="*/ 325 h 1122"/>
              <a:gd name="T78" fmla="*/ 1021 w 1122"/>
              <a:gd name="T79" fmla="*/ 240 h 1122"/>
              <a:gd name="T80" fmla="*/ 560 w 1122"/>
              <a:gd name="T81" fmla="*/ 841 h 1122"/>
              <a:gd name="T82" fmla="*/ 475 w 1122"/>
              <a:gd name="T83" fmla="*/ 830 h 1122"/>
              <a:gd name="T84" fmla="*/ 401 w 1122"/>
              <a:gd name="T85" fmla="*/ 791 h 1122"/>
              <a:gd name="T86" fmla="*/ 240 w 1122"/>
              <a:gd name="T87" fmla="*/ 1021 h 1122"/>
              <a:gd name="T88" fmla="*/ 320 w 1122"/>
              <a:gd name="T89" fmla="*/ 1071 h 1122"/>
              <a:gd name="T90" fmla="*/ 415 w 1122"/>
              <a:gd name="T91" fmla="*/ 1101 h 1122"/>
              <a:gd name="T92" fmla="*/ 511 w 1122"/>
              <a:gd name="T93" fmla="*/ 1121 h 1122"/>
              <a:gd name="T94" fmla="*/ 615 w 1122"/>
              <a:gd name="T95" fmla="*/ 1121 h 1122"/>
              <a:gd name="T96" fmla="*/ 711 w 1122"/>
              <a:gd name="T97" fmla="*/ 1101 h 1122"/>
              <a:gd name="T98" fmla="*/ 801 w 1122"/>
              <a:gd name="T99" fmla="*/ 1071 h 1122"/>
              <a:gd name="T100" fmla="*/ 886 w 1122"/>
              <a:gd name="T101" fmla="*/ 1021 h 1122"/>
              <a:gd name="T102" fmla="*/ 725 w 1122"/>
              <a:gd name="T103" fmla="*/ 791 h 1122"/>
              <a:gd name="T104" fmla="*/ 651 w 1122"/>
              <a:gd name="T105" fmla="*/ 830 h 1122"/>
              <a:gd name="T106" fmla="*/ 560 w 1122"/>
              <a:gd name="T107" fmla="*/ 84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2" h="1122">
                <a:moveTo>
                  <a:pt x="280" y="560"/>
                </a:moveTo>
                <a:lnTo>
                  <a:pt x="285" y="520"/>
                </a:lnTo>
                <a:lnTo>
                  <a:pt x="295" y="475"/>
                </a:lnTo>
                <a:lnTo>
                  <a:pt x="310" y="435"/>
                </a:lnTo>
                <a:lnTo>
                  <a:pt x="335" y="401"/>
                </a:lnTo>
                <a:lnTo>
                  <a:pt x="135" y="200"/>
                </a:lnTo>
                <a:lnTo>
                  <a:pt x="105" y="240"/>
                </a:lnTo>
                <a:lnTo>
                  <a:pt x="80" y="280"/>
                </a:lnTo>
                <a:lnTo>
                  <a:pt x="55" y="325"/>
                </a:lnTo>
                <a:lnTo>
                  <a:pt x="35" y="365"/>
                </a:lnTo>
                <a:lnTo>
                  <a:pt x="20" y="415"/>
                </a:lnTo>
                <a:lnTo>
                  <a:pt x="10" y="460"/>
                </a:lnTo>
                <a:lnTo>
                  <a:pt x="5" y="511"/>
                </a:lnTo>
                <a:lnTo>
                  <a:pt x="0" y="560"/>
                </a:lnTo>
                <a:lnTo>
                  <a:pt x="5" y="615"/>
                </a:lnTo>
                <a:lnTo>
                  <a:pt x="10" y="665"/>
                </a:lnTo>
                <a:lnTo>
                  <a:pt x="20" y="711"/>
                </a:lnTo>
                <a:lnTo>
                  <a:pt x="35" y="756"/>
                </a:lnTo>
                <a:lnTo>
                  <a:pt x="55" y="800"/>
                </a:lnTo>
                <a:lnTo>
                  <a:pt x="80" y="846"/>
                </a:lnTo>
                <a:lnTo>
                  <a:pt x="105" y="885"/>
                </a:lnTo>
                <a:lnTo>
                  <a:pt x="135" y="920"/>
                </a:lnTo>
                <a:lnTo>
                  <a:pt x="335" y="725"/>
                </a:lnTo>
                <a:lnTo>
                  <a:pt x="310" y="686"/>
                </a:lnTo>
                <a:lnTo>
                  <a:pt x="295" y="651"/>
                </a:lnTo>
                <a:lnTo>
                  <a:pt x="285" y="605"/>
                </a:lnTo>
                <a:lnTo>
                  <a:pt x="280" y="560"/>
                </a:lnTo>
                <a:close/>
                <a:moveTo>
                  <a:pt x="560" y="280"/>
                </a:moveTo>
                <a:lnTo>
                  <a:pt x="605" y="286"/>
                </a:lnTo>
                <a:lnTo>
                  <a:pt x="651" y="295"/>
                </a:lnTo>
                <a:lnTo>
                  <a:pt x="686" y="310"/>
                </a:lnTo>
                <a:lnTo>
                  <a:pt x="725" y="335"/>
                </a:lnTo>
                <a:lnTo>
                  <a:pt x="920" y="135"/>
                </a:lnTo>
                <a:lnTo>
                  <a:pt x="886" y="105"/>
                </a:lnTo>
                <a:lnTo>
                  <a:pt x="846" y="80"/>
                </a:lnTo>
                <a:lnTo>
                  <a:pt x="801" y="55"/>
                </a:lnTo>
                <a:lnTo>
                  <a:pt x="755" y="35"/>
                </a:lnTo>
                <a:lnTo>
                  <a:pt x="711" y="20"/>
                </a:lnTo>
                <a:lnTo>
                  <a:pt x="665" y="10"/>
                </a:lnTo>
                <a:lnTo>
                  <a:pt x="615" y="5"/>
                </a:lnTo>
                <a:lnTo>
                  <a:pt x="560" y="0"/>
                </a:lnTo>
                <a:lnTo>
                  <a:pt x="511" y="5"/>
                </a:lnTo>
                <a:lnTo>
                  <a:pt x="461" y="10"/>
                </a:lnTo>
                <a:lnTo>
                  <a:pt x="415" y="20"/>
                </a:lnTo>
                <a:lnTo>
                  <a:pt x="365" y="35"/>
                </a:lnTo>
                <a:lnTo>
                  <a:pt x="320" y="55"/>
                </a:lnTo>
                <a:lnTo>
                  <a:pt x="280" y="80"/>
                </a:lnTo>
                <a:lnTo>
                  <a:pt x="240" y="105"/>
                </a:lnTo>
                <a:lnTo>
                  <a:pt x="200" y="135"/>
                </a:lnTo>
                <a:lnTo>
                  <a:pt x="401" y="335"/>
                </a:lnTo>
                <a:lnTo>
                  <a:pt x="435" y="310"/>
                </a:lnTo>
                <a:lnTo>
                  <a:pt x="475" y="295"/>
                </a:lnTo>
                <a:lnTo>
                  <a:pt x="520" y="286"/>
                </a:lnTo>
                <a:lnTo>
                  <a:pt x="560" y="280"/>
                </a:lnTo>
                <a:close/>
                <a:moveTo>
                  <a:pt x="991" y="200"/>
                </a:moveTo>
                <a:lnTo>
                  <a:pt x="791" y="401"/>
                </a:lnTo>
                <a:lnTo>
                  <a:pt x="816" y="435"/>
                </a:lnTo>
                <a:lnTo>
                  <a:pt x="830" y="475"/>
                </a:lnTo>
                <a:lnTo>
                  <a:pt x="840" y="520"/>
                </a:lnTo>
                <a:lnTo>
                  <a:pt x="840" y="560"/>
                </a:lnTo>
                <a:lnTo>
                  <a:pt x="840" y="605"/>
                </a:lnTo>
                <a:lnTo>
                  <a:pt x="830" y="651"/>
                </a:lnTo>
                <a:lnTo>
                  <a:pt x="816" y="686"/>
                </a:lnTo>
                <a:lnTo>
                  <a:pt x="791" y="725"/>
                </a:lnTo>
                <a:lnTo>
                  <a:pt x="991" y="920"/>
                </a:lnTo>
                <a:lnTo>
                  <a:pt x="1021" y="885"/>
                </a:lnTo>
                <a:lnTo>
                  <a:pt x="1046" y="846"/>
                </a:lnTo>
                <a:lnTo>
                  <a:pt x="1071" y="800"/>
                </a:lnTo>
                <a:lnTo>
                  <a:pt x="1086" y="756"/>
                </a:lnTo>
                <a:lnTo>
                  <a:pt x="1101" y="711"/>
                </a:lnTo>
                <a:lnTo>
                  <a:pt x="1115" y="665"/>
                </a:lnTo>
                <a:lnTo>
                  <a:pt x="1121" y="615"/>
                </a:lnTo>
                <a:lnTo>
                  <a:pt x="1121" y="560"/>
                </a:lnTo>
                <a:lnTo>
                  <a:pt x="1121" y="511"/>
                </a:lnTo>
                <a:lnTo>
                  <a:pt x="1115" y="460"/>
                </a:lnTo>
                <a:lnTo>
                  <a:pt x="1101" y="415"/>
                </a:lnTo>
                <a:lnTo>
                  <a:pt x="1086" y="365"/>
                </a:lnTo>
                <a:lnTo>
                  <a:pt x="1071" y="325"/>
                </a:lnTo>
                <a:lnTo>
                  <a:pt x="1046" y="280"/>
                </a:lnTo>
                <a:lnTo>
                  <a:pt x="1021" y="240"/>
                </a:lnTo>
                <a:lnTo>
                  <a:pt x="991" y="200"/>
                </a:lnTo>
                <a:close/>
                <a:moveTo>
                  <a:pt x="560" y="841"/>
                </a:moveTo>
                <a:lnTo>
                  <a:pt x="520" y="841"/>
                </a:lnTo>
                <a:lnTo>
                  <a:pt x="475" y="830"/>
                </a:lnTo>
                <a:lnTo>
                  <a:pt x="435" y="816"/>
                </a:lnTo>
                <a:lnTo>
                  <a:pt x="401" y="791"/>
                </a:lnTo>
                <a:lnTo>
                  <a:pt x="200" y="991"/>
                </a:lnTo>
                <a:lnTo>
                  <a:pt x="240" y="1021"/>
                </a:lnTo>
                <a:lnTo>
                  <a:pt x="280" y="1046"/>
                </a:lnTo>
                <a:lnTo>
                  <a:pt x="320" y="1071"/>
                </a:lnTo>
                <a:lnTo>
                  <a:pt x="365" y="1085"/>
                </a:lnTo>
                <a:lnTo>
                  <a:pt x="415" y="1101"/>
                </a:lnTo>
                <a:lnTo>
                  <a:pt x="461" y="1116"/>
                </a:lnTo>
                <a:lnTo>
                  <a:pt x="511" y="1121"/>
                </a:lnTo>
                <a:lnTo>
                  <a:pt x="560" y="1121"/>
                </a:lnTo>
                <a:lnTo>
                  <a:pt x="615" y="1121"/>
                </a:lnTo>
                <a:lnTo>
                  <a:pt x="665" y="1116"/>
                </a:lnTo>
                <a:lnTo>
                  <a:pt x="711" y="1101"/>
                </a:lnTo>
                <a:lnTo>
                  <a:pt x="755" y="1085"/>
                </a:lnTo>
                <a:lnTo>
                  <a:pt x="801" y="1071"/>
                </a:lnTo>
                <a:lnTo>
                  <a:pt x="846" y="1046"/>
                </a:lnTo>
                <a:lnTo>
                  <a:pt x="886" y="1021"/>
                </a:lnTo>
                <a:lnTo>
                  <a:pt x="920" y="991"/>
                </a:lnTo>
                <a:lnTo>
                  <a:pt x="725" y="791"/>
                </a:lnTo>
                <a:lnTo>
                  <a:pt x="686" y="816"/>
                </a:lnTo>
                <a:lnTo>
                  <a:pt x="651" y="830"/>
                </a:lnTo>
                <a:lnTo>
                  <a:pt x="605" y="841"/>
                </a:lnTo>
                <a:lnTo>
                  <a:pt x="560" y="8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35"/>
          <p:cNvSpPr>
            <a:spLocks noChangeArrowheads="1"/>
          </p:cNvSpPr>
          <p:nvPr/>
        </p:nvSpPr>
        <p:spPr bwMode="auto">
          <a:xfrm>
            <a:off x="2935288" y="1196579"/>
            <a:ext cx="711200" cy="419100"/>
          </a:xfrm>
          <a:custGeom>
            <a:avLst/>
            <a:gdLst>
              <a:gd name="T0" fmla="*/ 40 w 1121"/>
              <a:gd name="T1" fmla="*/ 0 h 881"/>
              <a:gd name="T2" fmla="*/ 15 w 1121"/>
              <a:gd name="T3" fmla="*/ 15 h 881"/>
              <a:gd name="T4" fmla="*/ 0 w 1121"/>
              <a:gd name="T5" fmla="*/ 40 h 881"/>
              <a:gd name="T6" fmla="*/ 5 w 1121"/>
              <a:gd name="T7" fmla="*/ 861 h 881"/>
              <a:gd name="T8" fmla="*/ 25 w 1121"/>
              <a:gd name="T9" fmla="*/ 880 h 881"/>
              <a:gd name="T10" fmla="*/ 1081 w 1121"/>
              <a:gd name="T11" fmla="*/ 880 h 881"/>
              <a:gd name="T12" fmla="*/ 1111 w 1121"/>
              <a:gd name="T13" fmla="*/ 871 h 881"/>
              <a:gd name="T14" fmla="*/ 1120 w 1121"/>
              <a:gd name="T15" fmla="*/ 841 h 881"/>
              <a:gd name="T16" fmla="*/ 1120 w 1121"/>
              <a:gd name="T17" fmla="*/ 25 h 881"/>
              <a:gd name="T18" fmla="*/ 1101 w 1121"/>
              <a:gd name="T19" fmla="*/ 5 h 881"/>
              <a:gd name="T20" fmla="*/ 1001 w 1121"/>
              <a:gd name="T21" fmla="*/ 150 h 881"/>
              <a:gd name="T22" fmla="*/ 875 w 1121"/>
              <a:gd name="T23" fmla="*/ 501 h 881"/>
              <a:gd name="T24" fmla="*/ 851 w 1121"/>
              <a:gd name="T25" fmla="*/ 501 h 881"/>
              <a:gd name="T26" fmla="*/ 700 w 1121"/>
              <a:gd name="T27" fmla="*/ 235 h 881"/>
              <a:gd name="T28" fmla="*/ 400 w 1121"/>
              <a:gd name="T29" fmla="*/ 731 h 881"/>
              <a:gd name="T30" fmla="*/ 380 w 1121"/>
              <a:gd name="T31" fmla="*/ 740 h 881"/>
              <a:gd name="T32" fmla="*/ 365 w 1121"/>
              <a:gd name="T33" fmla="*/ 731 h 881"/>
              <a:gd name="T34" fmla="*/ 160 w 1121"/>
              <a:gd name="T35" fmla="*/ 556 h 881"/>
              <a:gd name="T36" fmla="*/ 140 w 1121"/>
              <a:gd name="T37" fmla="*/ 561 h 881"/>
              <a:gd name="T38" fmla="*/ 130 w 1121"/>
              <a:gd name="T39" fmla="*/ 556 h 881"/>
              <a:gd name="T40" fmla="*/ 120 w 1121"/>
              <a:gd name="T41" fmla="*/ 540 h 881"/>
              <a:gd name="T42" fmla="*/ 245 w 1121"/>
              <a:gd name="T43" fmla="*/ 370 h 881"/>
              <a:gd name="T44" fmla="*/ 260 w 1121"/>
              <a:gd name="T45" fmla="*/ 361 h 881"/>
              <a:gd name="T46" fmla="*/ 280 w 1121"/>
              <a:gd name="T47" fmla="*/ 375 h 881"/>
              <a:gd name="T48" fmla="*/ 565 w 1121"/>
              <a:gd name="T49" fmla="*/ 315 h 881"/>
              <a:gd name="T50" fmla="*/ 691 w 1121"/>
              <a:gd name="T51" fmla="*/ 190 h 881"/>
              <a:gd name="T52" fmla="*/ 700 w 1121"/>
              <a:gd name="T53" fmla="*/ 180 h 881"/>
              <a:gd name="T54" fmla="*/ 721 w 1121"/>
              <a:gd name="T55" fmla="*/ 190 h 881"/>
              <a:gd name="T56" fmla="*/ 966 w 1121"/>
              <a:gd name="T57" fmla="*/ 135 h 881"/>
              <a:gd name="T58" fmla="*/ 980 w 1121"/>
              <a:gd name="T59" fmla="*/ 120 h 881"/>
              <a:gd name="T60" fmla="*/ 996 w 1121"/>
              <a:gd name="T61" fmla="*/ 130 h 881"/>
              <a:gd name="T62" fmla="*/ 1001 w 1121"/>
              <a:gd name="T63" fmla="*/ 14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21" h="881">
                <a:moveTo>
                  <a:pt x="1081" y="0"/>
                </a:moveTo>
                <a:lnTo>
                  <a:pt x="40" y="0"/>
                </a:lnTo>
                <a:lnTo>
                  <a:pt x="25" y="5"/>
                </a:lnTo>
                <a:lnTo>
                  <a:pt x="15" y="15"/>
                </a:lnTo>
                <a:lnTo>
                  <a:pt x="5" y="25"/>
                </a:lnTo>
                <a:lnTo>
                  <a:pt x="0" y="40"/>
                </a:lnTo>
                <a:lnTo>
                  <a:pt x="0" y="841"/>
                </a:lnTo>
                <a:lnTo>
                  <a:pt x="5" y="861"/>
                </a:lnTo>
                <a:lnTo>
                  <a:pt x="15" y="871"/>
                </a:lnTo>
                <a:lnTo>
                  <a:pt x="25" y="880"/>
                </a:lnTo>
                <a:lnTo>
                  <a:pt x="40" y="880"/>
                </a:lnTo>
                <a:lnTo>
                  <a:pt x="1081" y="880"/>
                </a:lnTo>
                <a:lnTo>
                  <a:pt x="1101" y="880"/>
                </a:lnTo>
                <a:lnTo>
                  <a:pt x="1111" y="871"/>
                </a:lnTo>
                <a:lnTo>
                  <a:pt x="1120" y="861"/>
                </a:lnTo>
                <a:lnTo>
                  <a:pt x="1120" y="841"/>
                </a:lnTo>
                <a:lnTo>
                  <a:pt x="1120" y="40"/>
                </a:lnTo>
                <a:lnTo>
                  <a:pt x="1120" y="25"/>
                </a:lnTo>
                <a:lnTo>
                  <a:pt x="1111" y="15"/>
                </a:lnTo>
                <a:lnTo>
                  <a:pt x="1101" y="5"/>
                </a:lnTo>
                <a:lnTo>
                  <a:pt x="1081" y="0"/>
                </a:lnTo>
                <a:close/>
                <a:moveTo>
                  <a:pt x="1001" y="150"/>
                </a:moveTo>
                <a:lnTo>
                  <a:pt x="881" y="490"/>
                </a:lnTo>
                <a:lnTo>
                  <a:pt x="875" y="501"/>
                </a:lnTo>
                <a:lnTo>
                  <a:pt x="861" y="501"/>
                </a:lnTo>
                <a:lnTo>
                  <a:pt x="851" y="501"/>
                </a:lnTo>
                <a:lnTo>
                  <a:pt x="845" y="490"/>
                </a:lnTo>
                <a:lnTo>
                  <a:pt x="700" y="235"/>
                </a:lnTo>
                <a:lnTo>
                  <a:pt x="601" y="336"/>
                </a:lnTo>
                <a:lnTo>
                  <a:pt x="400" y="731"/>
                </a:lnTo>
                <a:lnTo>
                  <a:pt x="395" y="740"/>
                </a:lnTo>
                <a:lnTo>
                  <a:pt x="380" y="740"/>
                </a:lnTo>
                <a:lnTo>
                  <a:pt x="370" y="740"/>
                </a:lnTo>
                <a:lnTo>
                  <a:pt x="365" y="731"/>
                </a:lnTo>
                <a:lnTo>
                  <a:pt x="255" y="425"/>
                </a:lnTo>
                <a:lnTo>
                  <a:pt x="160" y="556"/>
                </a:lnTo>
                <a:lnTo>
                  <a:pt x="150" y="561"/>
                </a:lnTo>
                <a:lnTo>
                  <a:pt x="140" y="561"/>
                </a:lnTo>
                <a:lnTo>
                  <a:pt x="135" y="561"/>
                </a:lnTo>
                <a:lnTo>
                  <a:pt x="130" y="556"/>
                </a:lnTo>
                <a:lnTo>
                  <a:pt x="125" y="550"/>
                </a:lnTo>
                <a:lnTo>
                  <a:pt x="120" y="540"/>
                </a:lnTo>
                <a:lnTo>
                  <a:pt x="125" y="531"/>
                </a:lnTo>
                <a:lnTo>
                  <a:pt x="245" y="370"/>
                </a:lnTo>
                <a:lnTo>
                  <a:pt x="255" y="366"/>
                </a:lnTo>
                <a:lnTo>
                  <a:pt x="260" y="361"/>
                </a:lnTo>
                <a:lnTo>
                  <a:pt x="275" y="366"/>
                </a:lnTo>
                <a:lnTo>
                  <a:pt x="280" y="375"/>
                </a:lnTo>
                <a:lnTo>
                  <a:pt x="385" y="671"/>
                </a:lnTo>
                <a:lnTo>
                  <a:pt x="565" y="315"/>
                </a:lnTo>
                <a:lnTo>
                  <a:pt x="570" y="311"/>
                </a:lnTo>
                <a:lnTo>
                  <a:pt x="691" y="190"/>
                </a:lnTo>
                <a:lnTo>
                  <a:pt x="695" y="185"/>
                </a:lnTo>
                <a:lnTo>
                  <a:pt x="700" y="180"/>
                </a:lnTo>
                <a:lnTo>
                  <a:pt x="711" y="185"/>
                </a:lnTo>
                <a:lnTo>
                  <a:pt x="721" y="190"/>
                </a:lnTo>
                <a:lnTo>
                  <a:pt x="861" y="435"/>
                </a:lnTo>
                <a:lnTo>
                  <a:pt x="966" y="135"/>
                </a:lnTo>
                <a:lnTo>
                  <a:pt x="971" y="125"/>
                </a:lnTo>
                <a:lnTo>
                  <a:pt x="980" y="120"/>
                </a:lnTo>
                <a:lnTo>
                  <a:pt x="991" y="125"/>
                </a:lnTo>
                <a:lnTo>
                  <a:pt x="996" y="130"/>
                </a:lnTo>
                <a:lnTo>
                  <a:pt x="1001" y="135"/>
                </a:lnTo>
                <a:lnTo>
                  <a:pt x="1001" y="140"/>
                </a:lnTo>
                <a:lnTo>
                  <a:pt x="1001" y="15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36"/>
          <p:cNvSpPr>
            <a:spLocks noChangeArrowheads="1"/>
          </p:cNvSpPr>
          <p:nvPr/>
        </p:nvSpPr>
        <p:spPr bwMode="auto">
          <a:xfrm>
            <a:off x="4152900" y="1952625"/>
            <a:ext cx="711200" cy="534591"/>
          </a:xfrm>
          <a:custGeom>
            <a:avLst/>
            <a:gdLst>
              <a:gd name="T0" fmla="*/ 965 w 1121"/>
              <a:gd name="T1" fmla="*/ 441 h 1122"/>
              <a:gd name="T2" fmla="*/ 930 w 1121"/>
              <a:gd name="T3" fmla="*/ 365 h 1122"/>
              <a:gd name="T4" fmla="*/ 1005 w 1121"/>
              <a:gd name="T5" fmla="*/ 230 h 1122"/>
              <a:gd name="T6" fmla="*/ 1000 w 1121"/>
              <a:gd name="T7" fmla="*/ 210 h 1122"/>
              <a:gd name="T8" fmla="*/ 905 w 1121"/>
              <a:gd name="T9" fmla="*/ 120 h 1122"/>
              <a:gd name="T10" fmla="*/ 760 w 1121"/>
              <a:gd name="T11" fmla="*/ 195 h 1122"/>
              <a:gd name="T12" fmla="*/ 680 w 1121"/>
              <a:gd name="T13" fmla="*/ 161 h 1122"/>
              <a:gd name="T14" fmla="*/ 635 w 1121"/>
              <a:gd name="T15" fmla="*/ 5 h 1122"/>
              <a:gd name="T16" fmla="*/ 500 w 1121"/>
              <a:gd name="T17" fmla="*/ 0 h 1122"/>
              <a:gd name="T18" fmla="*/ 485 w 1121"/>
              <a:gd name="T19" fmla="*/ 15 h 1122"/>
              <a:gd name="T20" fmla="*/ 440 w 1121"/>
              <a:gd name="T21" fmla="*/ 161 h 1122"/>
              <a:gd name="T22" fmla="*/ 365 w 1121"/>
              <a:gd name="T23" fmla="*/ 191 h 1122"/>
              <a:gd name="T24" fmla="*/ 220 w 1121"/>
              <a:gd name="T25" fmla="*/ 115 h 1122"/>
              <a:gd name="T26" fmla="*/ 119 w 1121"/>
              <a:gd name="T27" fmla="*/ 210 h 1122"/>
              <a:gd name="T28" fmla="*/ 119 w 1121"/>
              <a:gd name="T29" fmla="*/ 235 h 1122"/>
              <a:gd name="T30" fmla="*/ 174 w 1121"/>
              <a:gd name="T31" fmla="*/ 400 h 1122"/>
              <a:gd name="T32" fmla="*/ 15 w 1121"/>
              <a:gd name="T33" fmla="*/ 480 h 1122"/>
              <a:gd name="T34" fmla="*/ 0 w 1121"/>
              <a:gd name="T35" fmla="*/ 501 h 1122"/>
              <a:gd name="T36" fmla="*/ 4 w 1121"/>
              <a:gd name="T37" fmla="*/ 636 h 1122"/>
              <a:gd name="T38" fmla="*/ 160 w 1121"/>
              <a:gd name="T39" fmla="*/ 686 h 1122"/>
              <a:gd name="T40" fmla="*/ 190 w 1121"/>
              <a:gd name="T41" fmla="*/ 756 h 1122"/>
              <a:gd name="T42" fmla="*/ 115 w 1121"/>
              <a:gd name="T43" fmla="*/ 906 h 1122"/>
              <a:gd name="T44" fmla="*/ 210 w 1121"/>
              <a:gd name="T45" fmla="*/ 1001 h 1122"/>
              <a:gd name="T46" fmla="*/ 235 w 1121"/>
              <a:gd name="T47" fmla="*/ 1006 h 1122"/>
              <a:gd name="T48" fmla="*/ 400 w 1121"/>
              <a:gd name="T49" fmla="*/ 951 h 1122"/>
              <a:gd name="T50" fmla="*/ 480 w 1121"/>
              <a:gd name="T51" fmla="*/ 1111 h 1122"/>
              <a:gd name="T52" fmla="*/ 500 w 1121"/>
              <a:gd name="T53" fmla="*/ 1121 h 1122"/>
              <a:gd name="T54" fmla="*/ 635 w 1121"/>
              <a:gd name="T55" fmla="*/ 1121 h 1122"/>
              <a:gd name="T56" fmla="*/ 685 w 1121"/>
              <a:gd name="T57" fmla="*/ 966 h 1122"/>
              <a:gd name="T58" fmla="*/ 760 w 1121"/>
              <a:gd name="T59" fmla="*/ 931 h 1122"/>
              <a:gd name="T60" fmla="*/ 905 w 1121"/>
              <a:gd name="T61" fmla="*/ 1006 h 1122"/>
              <a:gd name="T62" fmla="*/ 1000 w 1121"/>
              <a:gd name="T63" fmla="*/ 916 h 1122"/>
              <a:gd name="T64" fmla="*/ 1005 w 1121"/>
              <a:gd name="T65" fmla="*/ 891 h 1122"/>
              <a:gd name="T66" fmla="*/ 950 w 1121"/>
              <a:gd name="T67" fmla="*/ 726 h 1122"/>
              <a:gd name="T68" fmla="*/ 1105 w 1121"/>
              <a:gd name="T69" fmla="*/ 641 h 1122"/>
              <a:gd name="T70" fmla="*/ 1120 w 1121"/>
              <a:gd name="T71" fmla="*/ 620 h 1122"/>
              <a:gd name="T72" fmla="*/ 1120 w 1121"/>
              <a:gd name="T73" fmla="*/ 491 h 1122"/>
              <a:gd name="T74" fmla="*/ 560 w 1121"/>
              <a:gd name="T75" fmla="*/ 721 h 1122"/>
              <a:gd name="T76" fmla="*/ 500 w 1121"/>
              <a:gd name="T77" fmla="*/ 711 h 1122"/>
              <a:gd name="T78" fmla="*/ 450 w 1121"/>
              <a:gd name="T79" fmla="*/ 676 h 1122"/>
              <a:gd name="T80" fmla="*/ 415 w 1121"/>
              <a:gd name="T81" fmla="*/ 625 h 1122"/>
              <a:gd name="T82" fmla="*/ 400 w 1121"/>
              <a:gd name="T83" fmla="*/ 561 h 1122"/>
              <a:gd name="T84" fmla="*/ 415 w 1121"/>
              <a:gd name="T85" fmla="*/ 501 h 1122"/>
              <a:gd name="T86" fmla="*/ 450 w 1121"/>
              <a:gd name="T87" fmla="*/ 450 h 1122"/>
              <a:gd name="T88" fmla="*/ 500 w 1121"/>
              <a:gd name="T89" fmla="*/ 416 h 1122"/>
              <a:gd name="T90" fmla="*/ 560 w 1121"/>
              <a:gd name="T91" fmla="*/ 400 h 1122"/>
              <a:gd name="T92" fmla="*/ 625 w 1121"/>
              <a:gd name="T93" fmla="*/ 416 h 1122"/>
              <a:gd name="T94" fmla="*/ 675 w 1121"/>
              <a:gd name="T95" fmla="*/ 450 h 1122"/>
              <a:gd name="T96" fmla="*/ 710 w 1121"/>
              <a:gd name="T97" fmla="*/ 501 h 1122"/>
              <a:gd name="T98" fmla="*/ 720 w 1121"/>
              <a:gd name="T99" fmla="*/ 561 h 1122"/>
              <a:gd name="T100" fmla="*/ 710 w 1121"/>
              <a:gd name="T101" fmla="*/ 625 h 1122"/>
              <a:gd name="T102" fmla="*/ 675 w 1121"/>
              <a:gd name="T103" fmla="*/ 676 h 1122"/>
              <a:gd name="T104" fmla="*/ 625 w 1121"/>
              <a:gd name="T105" fmla="*/ 711 h 1122"/>
              <a:gd name="T106" fmla="*/ 560 w 1121"/>
              <a:gd name="T107" fmla="*/ 72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1" h="1122">
                <a:moveTo>
                  <a:pt x="1105" y="485"/>
                </a:moveTo>
                <a:lnTo>
                  <a:pt x="965" y="441"/>
                </a:lnTo>
                <a:lnTo>
                  <a:pt x="950" y="400"/>
                </a:lnTo>
                <a:lnTo>
                  <a:pt x="930" y="365"/>
                </a:lnTo>
                <a:lnTo>
                  <a:pt x="1005" y="235"/>
                </a:lnTo>
                <a:lnTo>
                  <a:pt x="1005" y="230"/>
                </a:lnTo>
                <a:lnTo>
                  <a:pt x="1005" y="221"/>
                </a:lnTo>
                <a:lnTo>
                  <a:pt x="1000" y="210"/>
                </a:lnTo>
                <a:lnTo>
                  <a:pt x="915" y="125"/>
                </a:lnTo>
                <a:lnTo>
                  <a:pt x="905" y="120"/>
                </a:lnTo>
                <a:lnTo>
                  <a:pt x="890" y="120"/>
                </a:lnTo>
                <a:lnTo>
                  <a:pt x="760" y="195"/>
                </a:lnTo>
                <a:lnTo>
                  <a:pt x="720" y="175"/>
                </a:lnTo>
                <a:lnTo>
                  <a:pt x="680" y="161"/>
                </a:lnTo>
                <a:lnTo>
                  <a:pt x="640" y="15"/>
                </a:lnTo>
                <a:lnTo>
                  <a:pt x="635" y="5"/>
                </a:lnTo>
                <a:lnTo>
                  <a:pt x="620" y="0"/>
                </a:lnTo>
                <a:lnTo>
                  <a:pt x="500" y="0"/>
                </a:lnTo>
                <a:lnTo>
                  <a:pt x="490" y="5"/>
                </a:lnTo>
                <a:lnTo>
                  <a:pt x="485" y="15"/>
                </a:lnTo>
                <a:lnTo>
                  <a:pt x="480" y="15"/>
                </a:lnTo>
                <a:lnTo>
                  <a:pt x="440" y="161"/>
                </a:lnTo>
                <a:lnTo>
                  <a:pt x="405" y="175"/>
                </a:lnTo>
                <a:lnTo>
                  <a:pt x="365" y="191"/>
                </a:lnTo>
                <a:lnTo>
                  <a:pt x="235" y="120"/>
                </a:lnTo>
                <a:lnTo>
                  <a:pt x="220" y="115"/>
                </a:lnTo>
                <a:lnTo>
                  <a:pt x="210" y="125"/>
                </a:lnTo>
                <a:lnTo>
                  <a:pt x="119" y="210"/>
                </a:lnTo>
                <a:lnTo>
                  <a:pt x="115" y="221"/>
                </a:lnTo>
                <a:lnTo>
                  <a:pt x="119" y="235"/>
                </a:lnTo>
                <a:lnTo>
                  <a:pt x="190" y="365"/>
                </a:lnTo>
                <a:lnTo>
                  <a:pt x="174" y="400"/>
                </a:lnTo>
                <a:lnTo>
                  <a:pt x="160" y="441"/>
                </a:lnTo>
                <a:lnTo>
                  <a:pt x="15" y="480"/>
                </a:lnTo>
                <a:lnTo>
                  <a:pt x="4" y="491"/>
                </a:lnTo>
                <a:lnTo>
                  <a:pt x="0" y="501"/>
                </a:lnTo>
                <a:lnTo>
                  <a:pt x="0" y="625"/>
                </a:lnTo>
                <a:lnTo>
                  <a:pt x="4" y="636"/>
                </a:lnTo>
                <a:lnTo>
                  <a:pt x="15" y="646"/>
                </a:lnTo>
                <a:lnTo>
                  <a:pt x="160" y="686"/>
                </a:lnTo>
                <a:lnTo>
                  <a:pt x="174" y="726"/>
                </a:lnTo>
                <a:lnTo>
                  <a:pt x="190" y="756"/>
                </a:lnTo>
                <a:lnTo>
                  <a:pt x="119" y="891"/>
                </a:lnTo>
                <a:lnTo>
                  <a:pt x="115" y="906"/>
                </a:lnTo>
                <a:lnTo>
                  <a:pt x="119" y="916"/>
                </a:lnTo>
                <a:lnTo>
                  <a:pt x="210" y="1001"/>
                </a:lnTo>
                <a:lnTo>
                  <a:pt x="220" y="1011"/>
                </a:lnTo>
                <a:lnTo>
                  <a:pt x="235" y="1006"/>
                </a:lnTo>
                <a:lnTo>
                  <a:pt x="365" y="936"/>
                </a:lnTo>
                <a:lnTo>
                  <a:pt x="400" y="951"/>
                </a:lnTo>
                <a:lnTo>
                  <a:pt x="435" y="966"/>
                </a:lnTo>
                <a:lnTo>
                  <a:pt x="480" y="1111"/>
                </a:lnTo>
                <a:lnTo>
                  <a:pt x="485" y="1121"/>
                </a:lnTo>
                <a:lnTo>
                  <a:pt x="500" y="1121"/>
                </a:lnTo>
                <a:lnTo>
                  <a:pt x="625" y="1121"/>
                </a:lnTo>
                <a:lnTo>
                  <a:pt x="635" y="1121"/>
                </a:lnTo>
                <a:lnTo>
                  <a:pt x="645" y="1111"/>
                </a:lnTo>
                <a:lnTo>
                  <a:pt x="685" y="966"/>
                </a:lnTo>
                <a:lnTo>
                  <a:pt x="725" y="951"/>
                </a:lnTo>
                <a:lnTo>
                  <a:pt x="760" y="931"/>
                </a:lnTo>
                <a:lnTo>
                  <a:pt x="890" y="1006"/>
                </a:lnTo>
                <a:lnTo>
                  <a:pt x="905" y="1006"/>
                </a:lnTo>
                <a:lnTo>
                  <a:pt x="915" y="1001"/>
                </a:lnTo>
                <a:lnTo>
                  <a:pt x="1000" y="916"/>
                </a:lnTo>
                <a:lnTo>
                  <a:pt x="1005" y="906"/>
                </a:lnTo>
                <a:lnTo>
                  <a:pt x="1005" y="891"/>
                </a:lnTo>
                <a:lnTo>
                  <a:pt x="930" y="761"/>
                </a:lnTo>
                <a:lnTo>
                  <a:pt x="950" y="726"/>
                </a:lnTo>
                <a:lnTo>
                  <a:pt x="965" y="686"/>
                </a:lnTo>
                <a:lnTo>
                  <a:pt x="1105" y="641"/>
                </a:lnTo>
                <a:lnTo>
                  <a:pt x="1120" y="636"/>
                </a:lnTo>
                <a:lnTo>
                  <a:pt x="1120" y="620"/>
                </a:lnTo>
                <a:lnTo>
                  <a:pt x="1120" y="501"/>
                </a:lnTo>
                <a:lnTo>
                  <a:pt x="1120" y="491"/>
                </a:lnTo>
                <a:lnTo>
                  <a:pt x="1105" y="485"/>
                </a:lnTo>
                <a:close/>
                <a:moveTo>
                  <a:pt x="560" y="721"/>
                </a:moveTo>
                <a:lnTo>
                  <a:pt x="530" y="721"/>
                </a:lnTo>
                <a:lnTo>
                  <a:pt x="500" y="711"/>
                </a:lnTo>
                <a:lnTo>
                  <a:pt x="470" y="696"/>
                </a:lnTo>
                <a:lnTo>
                  <a:pt x="450" y="676"/>
                </a:lnTo>
                <a:lnTo>
                  <a:pt x="430" y="650"/>
                </a:lnTo>
                <a:lnTo>
                  <a:pt x="415" y="625"/>
                </a:lnTo>
                <a:lnTo>
                  <a:pt x="405" y="595"/>
                </a:lnTo>
                <a:lnTo>
                  <a:pt x="400" y="561"/>
                </a:lnTo>
                <a:lnTo>
                  <a:pt x="405" y="531"/>
                </a:lnTo>
                <a:lnTo>
                  <a:pt x="415" y="501"/>
                </a:lnTo>
                <a:lnTo>
                  <a:pt x="430" y="476"/>
                </a:lnTo>
                <a:lnTo>
                  <a:pt x="450" y="450"/>
                </a:lnTo>
                <a:lnTo>
                  <a:pt x="470" y="430"/>
                </a:lnTo>
                <a:lnTo>
                  <a:pt x="500" y="416"/>
                </a:lnTo>
                <a:lnTo>
                  <a:pt x="530" y="406"/>
                </a:lnTo>
                <a:lnTo>
                  <a:pt x="560" y="400"/>
                </a:lnTo>
                <a:lnTo>
                  <a:pt x="595" y="406"/>
                </a:lnTo>
                <a:lnTo>
                  <a:pt x="625" y="416"/>
                </a:lnTo>
                <a:lnTo>
                  <a:pt x="650" y="430"/>
                </a:lnTo>
                <a:lnTo>
                  <a:pt x="675" y="450"/>
                </a:lnTo>
                <a:lnTo>
                  <a:pt x="695" y="476"/>
                </a:lnTo>
                <a:lnTo>
                  <a:pt x="710" y="501"/>
                </a:lnTo>
                <a:lnTo>
                  <a:pt x="720" y="531"/>
                </a:lnTo>
                <a:lnTo>
                  <a:pt x="720" y="561"/>
                </a:lnTo>
                <a:lnTo>
                  <a:pt x="720" y="595"/>
                </a:lnTo>
                <a:lnTo>
                  <a:pt x="710" y="625"/>
                </a:lnTo>
                <a:lnTo>
                  <a:pt x="695" y="650"/>
                </a:lnTo>
                <a:lnTo>
                  <a:pt x="675" y="676"/>
                </a:lnTo>
                <a:lnTo>
                  <a:pt x="650" y="696"/>
                </a:lnTo>
                <a:lnTo>
                  <a:pt x="625" y="711"/>
                </a:lnTo>
                <a:lnTo>
                  <a:pt x="595" y="721"/>
                </a:lnTo>
                <a:lnTo>
                  <a:pt x="560" y="72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37"/>
          <p:cNvSpPr>
            <a:spLocks noChangeArrowheads="1"/>
          </p:cNvSpPr>
          <p:nvPr/>
        </p:nvSpPr>
        <p:spPr bwMode="auto">
          <a:xfrm>
            <a:off x="6435725" y="1976438"/>
            <a:ext cx="712788" cy="457200"/>
          </a:xfrm>
          <a:custGeom>
            <a:avLst/>
            <a:gdLst>
              <a:gd name="T0" fmla="*/ 706 w 1122"/>
              <a:gd name="T1" fmla="*/ 165 h 961"/>
              <a:gd name="T2" fmla="*/ 635 w 1122"/>
              <a:gd name="T3" fmla="*/ 89 h 961"/>
              <a:gd name="T4" fmla="*/ 546 w 1122"/>
              <a:gd name="T5" fmla="*/ 34 h 961"/>
              <a:gd name="T6" fmla="*/ 440 w 1122"/>
              <a:gd name="T7" fmla="*/ 4 h 961"/>
              <a:gd name="T8" fmla="*/ 346 w 1122"/>
              <a:gd name="T9" fmla="*/ 4 h 961"/>
              <a:gd name="T10" fmla="*/ 270 w 1122"/>
              <a:gd name="T11" fmla="*/ 20 h 961"/>
              <a:gd name="T12" fmla="*/ 200 w 1122"/>
              <a:gd name="T13" fmla="*/ 44 h 961"/>
              <a:gd name="T14" fmla="*/ 140 w 1122"/>
              <a:gd name="T15" fmla="*/ 80 h 961"/>
              <a:gd name="T16" fmla="*/ 90 w 1122"/>
              <a:gd name="T17" fmla="*/ 124 h 961"/>
              <a:gd name="T18" fmla="*/ 50 w 1122"/>
              <a:gd name="T19" fmla="*/ 179 h 961"/>
              <a:gd name="T20" fmla="*/ 20 w 1122"/>
              <a:gd name="T21" fmla="*/ 239 h 961"/>
              <a:gd name="T22" fmla="*/ 5 w 1122"/>
              <a:gd name="T23" fmla="*/ 310 h 961"/>
              <a:gd name="T24" fmla="*/ 5 w 1122"/>
              <a:gd name="T25" fmla="*/ 374 h 961"/>
              <a:gd name="T26" fmla="*/ 25 w 1122"/>
              <a:gd name="T27" fmla="*/ 459 h 961"/>
              <a:gd name="T28" fmla="*/ 90 w 1122"/>
              <a:gd name="T29" fmla="*/ 560 h 961"/>
              <a:gd name="T30" fmla="*/ 80 w 1122"/>
              <a:gd name="T31" fmla="*/ 665 h 961"/>
              <a:gd name="T32" fmla="*/ 95 w 1122"/>
              <a:gd name="T33" fmla="*/ 820 h 961"/>
              <a:gd name="T34" fmla="*/ 120 w 1122"/>
              <a:gd name="T35" fmla="*/ 805 h 961"/>
              <a:gd name="T36" fmla="*/ 160 w 1122"/>
              <a:gd name="T37" fmla="*/ 745 h 961"/>
              <a:gd name="T38" fmla="*/ 225 w 1122"/>
              <a:gd name="T39" fmla="*/ 690 h 961"/>
              <a:gd name="T40" fmla="*/ 325 w 1122"/>
              <a:gd name="T41" fmla="*/ 680 h 961"/>
              <a:gd name="T42" fmla="*/ 435 w 1122"/>
              <a:gd name="T43" fmla="*/ 680 h 961"/>
              <a:gd name="T44" fmla="*/ 465 w 1122"/>
              <a:gd name="T45" fmla="*/ 635 h 961"/>
              <a:gd name="T46" fmla="*/ 445 w 1122"/>
              <a:gd name="T47" fmla="*/ 560 h 961"/>
              <a:gd name="T48" fmla="*/ 450 w 1122"/>
              <a:gd name="T49" fmla="*/ 465 h 961"/>
              <a:gd name="T50" fmla="*/ 490 w 1122"/>
              <a:gd name="T51" fmla="*/ 360 h 961"/>
              <a:gd name="T52" fmla="*/ 566 w 1122"/>
              <a:gd name="T53" fmla="*/ 280 h 961"/>
              <a:gd name="T54" fmla="*/ 670 w 1122"/>
              <a:gd name="T55" fmla="*/ 225 h 961"/>
              <a:gd name="T56" fmla="*/ 1121 w 1122"/>
              <a:gd name="T57" fmla="*/ 520 h 961"/>
              <a:gd name="T58" fmla="*/ 1115 w 1122"/>
              <a:gd name="T59" fmla="*/ 465 h 961"/>
              <a:gd name="T60" fmla="*/ 1096 w 1122"/>
              <a:gd name="T61" fmla="*/ 415 h 961"/>
              <a:gd name="T62" fmla="*/ 1030 w 1122"/>
              <a:gd name="T63" fmla="*/ 325 h 961"/>
              <a:gd name="T64" fmla="*/ 926 w 1122"/>
              <a:gd name="T65" fmla="*/ 264 h 961"/>
              <a:gd name="T66" fmla="*/ 801 w 1122"/>
              <a:gd name="T67" fmla="*/ 239 h 961"/>
              <a:gd name="T68" fmla="*/ 675 w 1122"/>
              <a:gd name="T69" fmla="*/ 264 h 961"/>
              <a:gd name="T70" fmla="*/ 575 w 1122"/>
              <a:gd name="T71" fmla="*/ 325 h 961"/>
              <a:gd name="T72" fmla="*/ 505 w 1122"/>
              <a:gd name="T73" fmla="*/ 415 h 961"/>
              <a:gd name="T74" fmla="*/ 490 w 1122"/>
              <a:gd name="T75" fmla="*/ 465 h 961"/>
              <a:gd name="T76" fmla="*/ 480 w 1122"/>
              <a:gd name="T77" fmla="*/ 520 h 961"/>
              <a:gd name="T78" fmla="*/ 490 w 1122"/>
              <a:gd name="T79" fmla="*/ 580 h 961"/>
              <a:gd name="T80" fmla="*/ 505 w 1122"/>
              <a:gd name="T81" fmla="*/ 630 h 961"/>
              <a:gd name="T82" fmla="*/ 575 w 1122"/>
              <a:gd name="T83" fmla="*/ 720 h 961"/>
              <a:gd name="T84" fmla="*/ 675 w 1122"/>
              <a:gd name="T85" fmla="*/ 780 h 961"/>
              <a:gd name="T86" fmla="*/ 801 w 1122"/>
              <a:gd name="T87" fmla="*/ 800 h 961"/>
              <a:gd name="T88" fmla="*/ 871 w 1122"/>
              <a:gd name="T89" fmla="*/ 794 h 961"/>
              <a:gd name="T90" fmla="*/ 950 w 1122"/>
              <a:gd name="T91" fmla="*/ 855 h 961"/>
              <a:gd name="T92" fmla="*/ 1026 w 1122"/>
              <a:gd name="T93" fmla="*/ 960 h 961"/>
              <a:gd name="T94" fmla="*/ 1041 w 1122"/>
              <a:gd name="T95" fmla="*/ 885 h 961"/>
              <a:gd name="T96" fmla="*/ 1041 w 1122"/>
              <a:gd name="T97" fmla="*/ 760 h 961"/>
              <a:gd name="T98" fmla="*/ 1071 w 1122"/>
              <a:gd name="T99" fmla="*/ 670 h 961"/>
              <a:gd name="T100" fmla="*/ 1115 w 1122"/>
              <a:gd name="T101" fmla="*/ 575 h 961"/>
              <a:gd name="T102" fmla="*/ 1121 w 1122"/>
              <a:gd name="T103" fmla="*/ 52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2" h="961">
                <a:moveTo>
                  <a:pt x="730" y="209"/>
                </a:moveTo>
                <a:lnTo>
                  <a:pt x="706" y="165"/>
                </a:lnTo>
                <a:lnTo>
                  <a:pt x="675" y="124"/>
                </a:lnTo>
                <a:lnTo>
                  <a:pt x="635" y="89"/>
                </a:lnTo>
                <a:lnTo>
                  <a:pt x="596" y="59"/>
                </a:lnTo>
                <a:lnTo>
                  <a:pt x="546" y="34"/>
                </a:lnTo>
                <a:lnTo>
                  <a:pt x="495" y="14"/>
                </a:lnTo>
                <a:lnTo>
                  <a:pt x="440" y="4"/>
                </a:lnTo>
                <a:lnTo>
                  <a:pt x="380" y="0"/>
                </a:lnTo>
                <a:lnTo>
                  <a:pt x="346" y="4"/>
                </a:lnTo>
                <a:lnTo>
                  <a:pt x="305" y="9"/>
                </a:lnTo>
                <a:lnTo>
                  <a:pt x="270" y="20"/>
                </a:lnTo>
                <a:lnTo>
                  <a:pt x="235" y="29"/>
                </a:lnTo>
                <a:lnTo>
                  <a:pt x="200" y="44"/>
                </a:lnTo>
                <a:lnTo>
                  <a:pt x="170" y="59"/>
                </a:lnTo>
                <a:lnTo>
                  <a:pt x="140" y="80"/>
                </a:lnTo>
                <a:lnTo>
                  <a:pt x="115" y="99"/>
                </a:lnTo>
                <a:lnTo>
                  <a:pt x="90" y="124"/>
                </a:lnTo>
                <a:lnTo>
                  <a:pt x="65" y="149"/>
                </a:lnTo>
                <a:lnTo>
                  <a:pt x="50" y="179"/>
                </a:lnTo>
                <a:lnTo>
                  <a:pt x="30" y="209"/>
                </a:lnTo>
                <a:lnTo>
                  <a:pt x="20" y="239"/>
                </a:lnTo>
                <a:lnTo>
                  <a:pt x="10" y="275"/>
                </a:lnTo>
                <a:lnTo>
                  <a:pt x="5" y="310"/>
                </a:lnTo>
                <a:lnTo>
                  <a:pt x="0" y="340"/>
                </a:lnTo>
                <a:lnTo>
                  <a:pt x="5" y="374"/>
                </a:lnTo>
                <a:lnTo>
                  <a:pt x="10" y="404"/>
                </a:lnTo>
                <a:lnTo>
                  <a:pt x="25" y="459"/>
                </a:lnTo>
                <a:lnTo>
                  <a:pt x="55" y="514"/>
                </a:lnTo>
                <a:lnTo>
                  <a:pt x="90" y="560"/>
                </a:lnTo>
                <a:lnTo>
                  <a:pt x="85" y="615"/>
                </a:lnTo>
                <a:lnTo>
                  <a:pt x="80" y="665"/>
                </a:lnTo>
                <a:lnTo>
                  <a:pt x="85" y="755"/>
                </a:lnTo>
                <a:lnTo>
                  <a:pt x="95" y="820"/>
                </a:lnTo>
                <a:lnTo>
                  <a:pt x="95" y="840"/>
                </a:lnTo>
                <a:lnTo>
                  <a:pt x="120" y="805"/>
                </a:lnTo>
                <a:lnTo>
                  <a:pt x="140" y="775"/>
                </a:lnTo>
                <a:lnTo>
                  <a:pt x="160" y="745"/>
                </a:lnTo>
                <a:lnTo>
                  <a:pt x="185" y="725"/>
                </a:lnTo>
                <a:lnTo>
                  <a:pt x="225" y="690"/>
                </a:lnTo>
                <a:lnTo>
                  <a:pt x="270" y="665"/>
                </a:lnTo>
                <a:lnTo>
                  <a:pt x="325" y="680"/>
                </a:lnTo>
                <a:lnTo>
                  <a:pt x="380" y="680"/>
                </a:lnTo>
                <a:lnTo>
                  <a:pt x="435" y="680"/>
                </a:lnTo>
                <a:lnTo>
                  <a:pt x="486" y="670"/>
                </a:lnTo>
                <a:lnTo>
                  <a:pt x="465" y="635"/>
                </a:lnTo>
                <a:lnTo>
                  <a:pt x="456" y="599"/>
                </a:lnTo>
                <a:lnTo>
                  <a:pt x="445" y="560"/>
                </a:lnTo>
                <a:lnTo>
                  <a:pt x="440" y="520"/>
                </a:lnTo>
                <a:lnTo>
                  <a:pt x="450" y="465"/>
                </a:lnTo>
                <a:lnTo>
                  <a:pt x="465" y="410"/>
                </a:lnTo>
                <a:lnTo>
                  <a:pt x="490" y="360"/>
                </a:lnTo>
                <a:lnTo>
                  <a:pt x="525" y="319"/>
                </a:lnTo>
                <a:lnTo>
                  <a:pt x="566" y="280"/>
                </a:lnTo>
                <a:lnTo>
                  <a:pt x="615" y="250"/>
                </a:lnTo>
                <a:lnTo>
                  <a:pt x="670" y="225"/>
                </a:lnTo>
                <a:lnTo>
                  <a:pt x="730" y="209"/>
                </a:lnTo>
                <a:close/>
                <a:moveTo>
                  <a:pt x="1121" y="520"/>
                </a:moveTo>
                <a:lnTo>
                  <a:pt x="1121" y="495"/>
                </a:lnTo>
                <a:lnTo>
                  <a:pt x="1115" y="465"/>
                </a:lnTo>
                <a:lnTo>
                  <a:pt x="1111" y="440"/>
                </a:lnTo>
                <a:lnTo>
                  <a:pt x="1096" y="415"/>
                </a:lnTo>
                <a:lnTo>
                  <a:pt x="1066" y="365"/>
                </a:lnTo>
                <a:lnTo>
                  <a:pt x="1030" y="325"/>
                </a:lnTo>
                <a:lnTo>
                  <a:pt x="981" y="289"/>
                </a:lnTo>
                <a:lnTo>
                  <a:pt x="926" y="264"/>
                </a:lnTo>
                <a:lnTo>
                  <a:pt x="865" y="250"/>
                </a:lnTo>
                <a:lnTo>
                  <a:pt x="801" y="239"/>
                </a:lnTo>
                <a:lnTo>
                  <a:pt x="741" y="250"/>
                </a:lnTo>
                <a:lnTo>
                  <a:pt x="675" y="264"/>
                </a:lnTo>
                <a:lnTo>
                  <a:pt x="626" y="289"/>
                </a:lnTo>
                <a:lnTo>
                  <a:pt x="575" y="325"/>
                </a:lnTo>
                <a:lnTo>
                  <a:pt x="535" y="365"/>
                </a:lnTo>
                <a:lnTo>
                  <a:pt x="505" y="415"/>
                </a:lnTo>
                <a:lnTo>
                  <a:pt x="495" y="440"/>
                </a:lnTo>
                <a:lnTo>
                  <a:pt x="490" y="465"/>
                </a:lnTo>
                <a:lnTo>
                  <a:pt x="486" y="495"/>
                </a:lnTo>
                <a:lnTo>
                  <a:pt x="480" y="520"/>
                </a:lnTo>
                <a:lnTo>
                  <a:pt x="486" y="550"/>
                </a:lnTo>
                <a:lnTo>
                  <a:pt x="490" y="580"/>
                </a:lnTo>
                <a:lnTo>
                  <a:pt x="495" y="605"/>
                </a:lnTo>
                <a:lnTo>
                  <a:pt x="505" y="630"/>
                </a:lnTo>
                <a:lnTo>
                  <a:pt x="535" y="680"/>
                </a:lnTo>
                <a:lnTo>
                  <a:pt x="575" y="720"/>
                </a:lnTo>
                <a:lnTo>
                  <a:pt x="626" y="755"/>
                </a:lnTo>
                <a:lnTo>
                  <a:pt x="675" y="780"/>
                </a:lnTo>
                <a:lnTo>
                  <a:pt x="741" y="794"/>
                </a:lnTo>
                <a:lnTo>
                  <a:pt x="801" y="800"/>
                </a:lnTo>
                <a:lnTo>
                  <a:pt x="835" y="800"/>
                </a:lnTo>
                <a:lnTo>
                  <a:pt x="871" y="794"/>
                </a:lnTo>
                <a:lnTo>
                  <a:pt x="911" y="820"/>
                </a:lnTo>
                <a:lnTo>
                  <a:pt x="950" y="855"/>
                </a:lnTo>
                <a:lnTo>
                  <a:pt x="991" y="900"/>
                </a:lnTo>
                <a:lnTo>
                  <a:pt x="1026" y="960"/>
                </a:lnTo>
                <a:lnTo>
                  <a:pt x="1030" y="940"/>
                </a:lnTo>
                <a:lnTo>
                  <a:pt x="1041" y="885"/>
                </a:lnTo>
                <a:lnTo>
                  <a:pt x="1041" y="805"/>
                </a:lnTo>
                <a:lnTo>
                  <a:pt x="1041" y="760"/>
                </a:lnTo>
                <a:lnTo>
                  <a:pt x="1035" y="709"/>
                </a:lnTo>
                <a:lnTo>
                  <a:pt x="1071" y="670"/>
                </a:lnTo>
                <a:lnTo>
                  <a:pt x="1101" y="624"/>
                </a:lnTo>
                <a:lnTo>
                  <a:pt x="1115" y="575"/>
                </a:lnTo>
                <a:lnTo>
                  <a:pt x="1121" y="550"/>
                </a:lnTo>
                <a:lnTo>
                  <a:pt x="1121" y="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38"/>
          <p:cNvSpPr>
            <a:spLocks noChangeArrowheads="1"/>
          </p:cNvSpPr>
          <p:nvPr/>
        </p:nvSpPr>
        <p:spPr bwMode="auto">
          <a:xfrm>
            <a:off x="4176714" y="2783681"/>
            <a:ext cx="534987" cy="533400"/>
          </a:xfrm>
          <a:custGeom>
            <a:avLst/>
            <a:gdLst>
              <a:gd name="T0" fmla="*/ 440 w 842"/>
              <a:gd name="T1" fmla="*/ 70 h 1122"/>
              <a:gd name="T2" fmla="*/ 571 w 842"/>
              <a:gd name="T3" fmla="*/ 195 h 1122"/>
              <a:gd name="T4" fmla="*/ 576 w 842"/>
              <a:gd name="T5" fmla="*/ 200 h 1122"/>
              <a:gd name="T6" fmla="*/ 580 w 842"/>
              <a:gd name="T7" fmla="*/ 200 h 1122"/>
              <a:gd name="T8" fmla="*/ 590 w 842"/>
              <a:gd name="T9" fmla="*/ 200 h 1122"/>
              <a:gd name="T10" fmla="*/ 596 w 842"/>
              <a:gd name="T11" fmla="*/ 195 h 1122"/>
              <a:gd name="T12" fmla="*/ 601 w 842"/>
              <a:gd name="T13" fmla="*/ 190 h 1122"/>
              <a:gd name="T14" fmla="*/ 601 w 842"/>
              <a:gd name="T15" fmla="*/ 180 h 1122"/>
              <a:gd name="T16" fmla="*/ 601 w 842"/>
              <a:gd name="T17" fmla="*/ 175 h 1122"/>
              <a:gd name="T18" fmla="*/ 596 w 842"/>
              <a:gd name="T19" fmla="*/ 170 h 1122"/>
              <a:gd name="T20" fmla="*/ 435 w 842"/>
              <a:gd name="T21" fmla="*/ 10 h 1122"/>
              <a:gd name="T22" fmla="*/ 431 w 842"/>
              <a:gd name="T23" fmla="*/ 5 h 1122"/>
              <a:gd name="T24" fmla="*/ 420 w 842"/>
              <a:gd name="T25" fmla="*/ 0 h 1122"/>
              <a:gd name="T26" fmla="*/ 415 w 842"/>
              <a:gd name="T27" fmla="*/ 5 h 1122"/>
              <a:gd name="T28" fmla="*/ 410 w 842"/>
              <a:gd name="T29" fmla="*/ 10 h 1122"/>
              <a:gd name="T30" fmla="*/ 250 w 842"/>
              <a:gd name="T31" fmla="*/ 170 h 1122"/>
              <a:gd name="T32" fmla="*/ 245 w 842"/>
              <a:gd name="T33" fmla="*/ 175 h 1122"/>
              <a:gd name="T34" fmla="*/ 240 w 842"/>
              <a:gd name="T35" fmla="*/ 180 h 1122"/>
              <a:gd name="T36" fmla="*/ 245 w 842"/>
              <a:gd name="T37" fmla="*/ 190 h 1122"/>
              <a:gd name="T38" fmla="*/ 250 w 842"/>
              <a:gd name="T39" fmla="*/ 195 h 1122"/>
              <a:gd name="T40" fmla="*/ 255 w 842"/>
              <a:gd name="T41" fmla="*/ 200 h 1122"/>
              <a:gd name="T42" fmla="*/ 261 w 842"/>
              <a:gd name="T43" fmla="*/ 200 h 1122"/>
              <a:gd name="T44" fmla="*/ 270 w 842"/>
              <a:gd name="T45" fmla="*/ 200 h 1122"/>
              <a:gd name="T46" fmla="*/ 275 w 842"/>
              <a:gd name="T47" fmla="*/ 195 h 1122"/>
              <a:gd name="T48" fmla="*/ 401 w 842"/>
              <a:gd name="T49" fmla="*/ 70 h 1122"/>
              <a:gd name="T50" fmla="*/ 401 w 842"/>
              <a:gd name="T51" fmla="*/ 320 h 1122"/>
              <a:gd name="T52" fmla="*/ 440 w 842"/>
              <a:gd name="T53" fmla="*/ 320 h 1122"/>
              <a:gd name="T54" fmla="*/ 440 w 842"/>
              <a:gd name="T55" fmla="*/ 70 h 1122"/>
              <a:gd name="T56" fmla="*/ 801 w 842"/>
              <a:gd name="T57" fmla="*/ 320 h 1122"/>
              <a:gd name="T58" fmla="*/ 440 w 842"/>
              <a:gd name="T59" fmla="*/ 320 h 1122"/>
              <a:gd name="T60" fmla="*/ 440 w 842"/>
              <a:gd name="T61" fmla="*/ 700 h 1122"/>
              <a:gd name="T62" fmla="*/ 440 w 842"/>
              <a:gd name="T63" fmla="*/ 710 h 1122"/>
              <a:gd name="T64" fmla="*/ 435 w 842"/>
              <a:gd name="T65" fmla="*/ 715 h 1122"/>
              <a:gd name="T66" fmla="*/ 431 w 842"/>
              <a:gd name="T67" fmla="*/ 721 h 1122"/>
              <a:gd name="T68" fmla="*/ 420 w 842"/>
              <a:gd name="T69" fmla="*/ 721 h 1122"/>
              <a:gd name="T70" fmla="*/ 415 w 842"/>
              <a:gd name="T71" fmla="*/ 721 h 1122"/>
              <a:gd name="T72" fmla="*/ 410 w 842"/>
              <a:gd name="T73" fmla="*/ 715 h 1122"/>
              <a:gd name="T74" fmla="*/ 406 w 842"/>
              <a:gd name="T75" fmla="*/ 710 h 1122"/>
              <a:gd name="T76" fmla="*/ 401 w 842"/>
              <a:gd name="T77" fmla="*/ 700 h 1122"/>
              <a:gd name="T78" fmla="*/ 401 w 842"/>
              <a:gd name="T79" fmla="*/ 320 h 1122"/>
              <a:gd name="T80" fmla="*/ 40 w 842"/>
              <a:gd name="T81" fmla="*/ 320 h 1122"/>
              <a:gd name="T82" fmla="*/ 25 w 842"/>
              <a:gd name="T83" fmla="*/ 325 h 1122"/>
              <a:gd name="T84" fmla="*/ 15 w 842"/>
              <a:gd name="T85" fmla="*/ 335 h 1122"/>
              <a:gd name="T86" fmla="*/ 5 w 842"/>
              <a:gd name="T87" fmla="*/ 345 h 1122"/>
              <a:gd name="T88" fmla="*/ 0 w 842"/>
              <a:gd name="T89" fmla="*/ 360 h 1122"/>
              <a:gd name="T90" fmla="*/ 0 w 842"/>
              <a:gd name="T91" fmla="*/ 1081 h 1122"/>
              <a:gd name="T92" fmla="*/ 5 w 842"/>
              <a:gd name="T93" fmla="*/ 1100 h 1122"/>
              <a:gd name="T94" fmla="*/ 15 w 842"/>
              <a:gd name="T95" fmla="*/ 1111 h 1122"/>
              <a:gd name="T96" fmla="*/ 25 w 842"/>
              <a:gd name="T97" fmla="*/ 1121 h 1122"/>
              <a:gd name="T98" fmla="*/ 40 w 842"/>
              <a:gd name="T99" fmla="*/ 1121 h 1122"/>
              <a:gd name="T100" fmla="*/ 801 w 842"/>
              <a:gd name="T101" fmla="*/ 1121 h 1122"/>
              <a:gd name="T102" fmla="*/ 821 w 842"/>
              <a:gd name="T103" fmla="*/ 1121 h 1122"/>
              <a:gd name="T104" fmla="*/ 831 w 842"/>
              <a:gd name="T105" fmla="*/ 1111 h 1122"/>
              <a:gd name="T106" fmla="*/ 841 w 842"/>
              <a:gd name="T107" fmla="*/ 1100 h 1122"/>
              <a:gd name="T108" fmla="*/ 841 w 842"/>
              <a:gd name="T109" fmla="*/ 1081 h 1122"/>
              <a:gd name="T110" fmla="*/ 841 w 842"/>
              <a:gd name="T111" fmla="*/ 360 h 1122"/>
              <a:gd name="T112" fmla="*/ 841 w 842"/>
              <a:gd name="T113" fmla="*/ 345 h 1122"/>
              <a:gd name="T114" fmla="*/ 831 w 842"/>
              <a:gd name="T115" fmla="*/ 335 h 1122"/>
              <a:gd name="T116" fmla="*/ 821 w 842"/>
              <a:gd name="T117" fmla="*/ 325 h 1122"/>
              <a:gd name="T118" fmla="*/ 801 w 842"/>
              <a:gd name="T119" fmla="*/ 32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2" h="1122">
                <a:moveTo>
                  <a:pt x="440" y="70"/>
                </a:moveTo>
                <a:lnTo>
                  <a:pt x="571" y="195"/>
                </a:lnTo>
                <a:lnTo>
                  <a:pt x="576" y="200"/>
                </a:lnTo>
                <a:lnTo>
                  <a:pt x="580" y="200"/>
                </a:lnTo>
                <a:lnTo>
                  <a:pt x="590" y="200"/>
                </a:lnTo>
                <a:lnTo>
                  <a:pt x="596" y="195"/>
                </a:lnTo>
                <a:lnTo>
                  <a:pt x="601" y="190"/>
                </a:lnTo>
                <a:lnTo>
                  <a:pt x="601" y="180"/>
                </a:lnTo>
                <a:lnTo>
                  <a:pt x="601" y="175"/>
                </a:lnTo>
                <a:lnTo>
                  <a:pt x="596" y="170"/>
                </a:lnTo>
                <a:lnTo>
                  <a:pt x="435" y="10"/>
                </a:lnTo>
                <a:lnTo>
                  <a:pt x="431" y="5"/>
                </a:lnTo>
                <a:lnTo>
                  <a:pt x="420" y="0"/>
                </a:lnTo>
                <a:lnTo>
                  <a:pt x="415" y="5"/>
                </a:lnTo>
                <a:lnTo>
                  <a:pt x="410" y="10"/>
                </a:lnTo>
                <a:lnTo>
                  <a:pt x="250" y="170"/>
                </a:lnTo>
                <a:lnTo>
                  <a:pt x="245" y="175"/>
                </a:lnTo>
                <a:lnTo>
                  <a:pt x="240" y="180"/>
                </a:lnTo>
                <a:lnTo>
                  <a:pt x="245" y="190"/>
                </a:lnTo>
                <a:lnTo>
                  <a:pt x="250" y="195"/>
                </a:lnTo>
                <a:lnTo>
                  <a:pt x="255" y="200"/>
                </a:lnTo>
                <a:lnTo>
                  <a:pt x="261" y="200"/>
                </a:lnTo>
                <a:lnTo>
                  <a:pt x="270" y="200"/>
                </a:lnTo>
                <a:lnTo>
                  <a:pt x="275" y="195"/>
                </a:lnTo>
                <a:lnTo>
                  <a:pt x="401" y="70"/>
                </a:lnTo>
                <a:lnTo>
                  <a:pt x="401" y="320"/>
                </a:lnTo>
                <a:lnTo>
                  <a:pt x="440" y="320"/>
                </a:lnTo>
                <a:lnTo>
                  <a:pt x="440" y="70"/>
                </a:lnTo>
                <a:close/>
                <a:moveTo>
                  <a:pt x="801" y="320"/>
                </a:moveTo>
                <a:lnTo>
                  <a:pt x="440" y="320"/>
                </a:lnTo>
                <a:lnTo>
                  <a:pt x="440" y="700"/>
                </a:lnTo>
                <a:lnTo>
                  <a:pt x="440" y="710"/>
                </a:lnTo>
                <a:lnTo>
                  <a:pt x="435" y="715"/>
                </a:lnTo>
                <a:lnTo>
                  <a:pt x="431" y="721"/>
                </a:lnTo>
                <a:lnTo>
                  <a:pt x="420" y="721"/>
                </a:lnTo>
                <a:lnTo>
                  <a:pt x="415" y="721"/>
                </a:lnTo>
                <a:lnTo>
                  <a:pt x="410" y="715"/>
                </a:lnTo>
                <a:lnTo>
                  <a:pt x="406" y="710"/>
                </a:lnTo>
                <a:lnTo>
                  <a:pt x="401" y="700"/>
                </a:lnTo>
                <a:lnTo>
                  <a:pt x="401" y="320"/>
                </a:lnTo>
                <a:lnTo>
                  <a:pt x="40" y="320"/>
                </a:lnTo>
                <a:lnTo>
                  <a:pt x="25" y="325"/>
                </a:lnTo>
                <a:lnTo>
                  <a:pt x="15" y="335"/>
                </a:lnTo>
                <a:lnTo>
                  <a:pt x="5" y="345"/>
                </a:lnTo>
                <a:lnTo>
                  <a:pt x="0" y="360"/>
                </a:lnTo>
                <a:lnTo>
                  <a:pt x="0" y="1081"/>
                </a:lnTo>
                <a:lnTo>
                  <a:pt x="5" y="1100"/>
                </a:lnTo>
                <a:lnTo>
                  <a:pt x="15" y="1111"/>
                </a:lnTo>
                <a:lnTo>
                  <a:pt x="25" y="1121"/>
                </a:lnTo>
                <a:lnTo>
                  <a:pt x="40" y="1121"/>
                </a:lnTo>
                <a:lnTo>
                  <a:pt x="801" y="1121"/>
                </a:lnTo>
                <a:lnTo>
                  <a:pt x="821" y="1121"/>
                </a:lnTo>
                <a:lnTo>
                  <a:pt x="831" y="1111"/>
                </a:lnTo>
                <a:lnTo>
                  <a:pt x="841" y="1100"/>
                </a:lnTo>
                <a:lnTo>
                  <a:pt x="841" y="1081"/>
                </a:lnTo>
                <a:lnTo>
                  <a:pt x="841" y="360"/>
                </a:lnTo>
                <a:lnTo>
                  <a:pt x="841" y="345"/>
                </a:lnTo>
                <a:lnTo>
                  <a:pt x="831" y="335"/>
                </a:lnTo>
                <a:lnTo>
                  <a:pt x="821" y="325"/>
                </a:lnTo>
                <a:lnTo>
                  <a:pt x="801" y="3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39"/>
          <p:cNvSpPr>
            <a:spLocks noChangeArrowheads="1"/>
          </p:cNvSpPr>
          <p:nvPr/>
        </p:nvSpPr>
        <p:spPr bwMode="auto">
          <a:xfrm>
            <a:off x="5348288" y="2772966"/>
            <a:ext cx="533400" cy="533400"/>
          </a:xfrm>
          <a:custGeom>
            <a:avLst/>
            <a:gdLst>
              <a:gd name="T0" fmla="*/ 440 w 841"/>
              <a:gd name="T1" fmla="*/ 20 h 1122"/>
              <a:gd name="T2" fmla="*/ 440 w 841"/>
              <a:gd name="T3" fmla="*/ 15 h 1122"/>
              <a:gd name="T4" fmla="*/ 435 w 841"/>
              <a:gd name="T5" fmla="*/ 10 h 1122"/>
              <a:gd name="T6" fmla="*/ 430 w 841"/>
              <a:gd name="T7" fmla="*/ 5 h 1122"/>
              <a:gd name="T8" fmla="*/ 420 w 841"/>
              <a:gd name="T9" fmla="*/ 0 h 1122"/>
              <a:gd name="T10" fmla="*/ 415 w 841"/>
              <a:gd name="T11" fmla="*/ 5 h 1122"/>
              <a:gd name="T12" fmla="*/ 410 w 841"/>
              <a:gd name="T13" fmla="*/ 10 h 1122"/>
              <a:gd name="T14" fmla="*/ 405 w 841"/>
              <a:gd name="T15" fmla="*/ 15 h 1122"/>
              <a:gd name="T16" fmla="*/ 400 w 841"/>
              <a:gd name="T17" fmla="*/ 20 h 1122"/>
              <a:gd name="T18" fmla="*/ 400 w 841"/>
              <a:gd name="T19" fmla="*/ 320 h 1122"/>
              <a:gd name="T20" fmla="*/ 440 w 841"/>
              <a:gd name="T21" fmla="*/ 320 h 1122"/>
              <a:gd name="T22" fmla="*/ 440 w 841"/>
              <a:gd name="T23" fmla="*/ 20 h 1122"/>
              <a:gd name="T24" fmla="*/ 800 w 841"/>
              <a:gd name="T25" fmla="*/ 320 h 1122"/>
              <a:gd name="T26" fmla="*/ 440 w 841"/>
              <a:gd name="T27" fmla="*/ 320 h 1122"/>
              <a:gd name="T28" fmla="*/ 440 w 841"/>
              <a:gd name="T29" fmla="*/ 655 h 1122"/>
              <a:gd name="T30" fmla="*/ 570 w 841"/>
              <a:gd name="T31" fmla="*/ 530 h 1122"/>
              <a:gd name="T32" fmla="*/ 575 w 841"/>
              <a:gd name="T33" fmla="*/ 525 h 1122"/>
              <a:gd name="T34" fmla="*/ 580 w 841"/>
              <a:gd name="T35" fmla="*/ 520 h 1122"/>
              <a:gd name="T36" fmla="*/ 590 w 841"/>
              <a:gd name="T37" fmla="*/ 525 h 1122"/>
              <a:gd name="T38" fmla="*/ 595 w 841"/>
              <a:gd name="T39" fmla="*/ 530 h 1122"/>
              <a:gd name="T40" fmla="*/ 600 w 841"/>
              <a:gd name="T41" fmla="*/ 535 h 1122"/>
              <a:gd name="T42" fmla="*/ 600 w 841"/>
              <a:gd name="T43" fmla="*/ 540 h 1122"/>
              <a:gd name="T44" fmla="*/ 600 w 841"/>
              <a:gd name="T45" fmla="*/ 550 h 1122"/>
              <a:gd name="T46" fmla="*/ 595 w 841"/>
              <a:gd name="T47" fmla="*/ 555 h 1122"/>
              <a:gd name="T48" fmla="*/ 435 w 841"/>
              <a:gd name="T49" fmla="*/ 715 h 1122"/>
              <a:gd name="T50" fmla="*/ 430 w 841"/>
              <a:gd name="T51" fmla="*/ 721 h 1122"/>
              <a:gd name="T52" fmla="*/ 420 w 841"/>
              <a:gd name="T53" fmla="*/ 721 h 1122"/>
              <a:gd name="T54" fmla="*/ 415 w 841"/>
              <a:gd name="T55" fmla="*/ 721 h 1122"/>
              <a:gd name="T56" fmla="*/ 410 w 841"/>
              <a:gd name="T57" fmla="*/ 715 h 1122"/>
              <a:gd name="T58" fmla="*/ 250 w 841"/>
              <a:gd name="T59" fmla="*/ 555 h 1122"/>
              <a:gd name="T60" fmla="*/ 245 w 841"/>
              <a:gd name="T61" fmla="*/ 550 h 1122"/>
              <a:gd name="T62" fmla="*/ 240 w 841"/>
              <a:gd name="T63" fmla="*/ 540 h 1122"/>
              <a:gd name="T64" fmla="*/ 245 w 841"/>
              <a:gd name="T65" fmla="*/ 535 h 1122"/>
              <a:gd name="T66" fmla="*/ 250 w 841"/>
              <a:gd name="T67" fmla="*/ 530 h 1122"/>
              <a:gd name="T68" fmla="*/ 255 w 841"/>
              <a:gd name="T69" fmla="*/ 525 h 1122"/>
              <a:gd name="T70" fmla="*/ 260 w 841"/>
              <a:gd name="T71" fmla="*/ 520 h 1122"/>
              <a:gd name="T72" fmla="*/ 270 w 841"/>
              <a:gd name="T73" fmla="*/ 525 h 1122"/>
              <a:gd name="T74" fmla="*/ 275 w 841"/>
              <a:gd name="T75" fmla="*/ 530 h 1122"/>
              <a:gd name="T76" fmla="*/ 400 w 841"/>
              <a:gd name="T77" fmla="*/ 655 h 1122"/>
              <a:gd name="T78" fmla="*/ 400 w 841"/>
              <a:gd name="T79" fmla="*/ 320 h 1122"/>
              <a:gd name="T80" fmla="*/ 40 w 841"/>
              <a:gd name="T81" fmla="*/ 320 h 1122"/>
              <a:gd name="T82" fmla="*/ 25 w 841"/>
              <a:gd name="T83" fmla="*/ 325 h 1122"/>
              <a:gd name="T84" fmla="*/ 15 w 841"/>
              <a:gd name="T85" fmla="*/ 335 h 1122"/>
              <a:gd name="T86" fmla="*/ 4 w 841"/>
              <a:gd name="T87" fmla="*/ 345 h 1122"/>
              <a:gd name="T88" fmla="*/ 0 w 841"/>
              <a:gd name="T89" fmla="*/ 360 h 1122"/>
              <a:gd name="T90" fmla="*/ 0 w 841"/>
              <a:gd name="T91" fmla="*/ 1081 h 1122"/>
              <a:gd name="T92" fmla="*/ 4 w 841"/>
              <a:gd name="T93" fmla="*/ 1100 h 1122"/>
              <a:gd name="T94" fmla="*/ 15 w 841"/>
              <a:gd name="T95" fmla="*/ 1111 h 1122"/>
              <a:gd name="T96" fmla="*/ 25 w 841"/>
              <a:gd name="T97" fmla="*/ 1121 h 1122"/>
              <a:gd name="T98" fmla="*/ 40 w 841"/>
              <a:gd name="T99" fmla="*/ 1121 h 1122"/>
              <a:gd name="T100" fmla="*/ 800 w 841"/>
              <a:gd name="T101" fmla="*/ 1121 h 1122"/>
              <a:gd name="T102" fmla="*/ 815 w 841"/>
              <a:gd name="T103" fmla="*/ 1121 h 1122"/>
              <a:gd name="T104" fmla="*/ 830 w 841"/>
              <a:gd name="T105" fmla="*/ 1111 h 1122"/>
              <a:gd name="T106" fmla="*/ 840 w 841"/>
              <a:gd name="T107" fmla="*/ 1100 h 1122"/>
              <a:gd name="T108" fmla="*/ 840 w 841"/>
              <a:gd name="T109" fmla="*/ 1081 h 1122"/>
              <a:gd name="T110" fmla="*/ 840 w 841"/>
              <a:gd name="T111" fmla="*/ 360 h 1122"/>
              <a:gd name="T112" fmla="*/ 840 w 841"/>
              <a:gd name="T113" fmla="*/ 345 h 1122"/>
              <a:gd name="T114" fmla="*/ 830 w 841"/>
              <a:gd name="T115" fmla="*/ 335 h 1122"/>
              <a:gd name="T116" fmla="*/ 815 w 841"/>
              <a:gd name="T117" fmla="*/ 325 h 1122"/>
              <a:gd name="T118" fmla="*/ 800 w 841"/>
              <a:gd name="T119" fmla="*/ 32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1" h="1122">
                <a:moveTo>
                  <a:pt x="440" y="20"/>
                </a:moveTo>
                <a:lnTo>
                  <a:pt x="440" y="15"/>
                </a:lnTo>
                <a:lnTo>
                  <a:pt x="435" y="10"/>
                </a:lnTo>
                <a:lnTo>
                  <a:pt x="430" y="5"/>
                </a:lnTo>
                <a:lnTo>
                  <a:pt x="420" y="0"/>
                </a:lnTo>
                <a:lnTo>
                  <a:pt x="415" y="5"/>
                </a:lnTo>
                <a:lnTo>
                  <a:pt x="410" y="10"/>
                </a:lnTo>
                <a:lnTo>
                  <a:pt x="405" y="15"/>
                </a:lnTo>
                <a:lnTo>
                  <a:pt x="400" y="20"/>
                </a:lnTo>
                <a:lnTo>
                  <a:pt x="400" y="320"/>
                </a:lnTo>
                <a:lnTo>
                  <a:pt x="440" y="320"/>
                </a:lnTo>
                <a:lnTo>
                  <a:pt x="440" y="20"/>
                </a:lnTo>
                <a:close/>
                <a:moveTo>
                  <a:pt x="800" y="320"/>
                </a:moveTo>
                <a:lnTo>
                  <a:pt x="440" y="320"/>
                </a:lnTo>
                <a:lnTo>
                  <a:pt x="440" y="655"/>
                </a:lnTo>
                <a:lnTo>
                  <a:pt x="570" y="530"/>
                </a:lnTo>
                <a:lnTo>
                  <a:pt x="575" y="525"/>
                </a:lnTo>
                <a:lnTo>
                  <a:pt x="580" y="520"/>
                </a:lnTo>
                <a:lnTo>
                  <a:pt x="590" y="525"/>
                </a:lnTo>
                <a:lnTo>
                  <a:pt x="595" y="530"/>
                </a:lnTo>
                <a:lnTo>
                  <a:pt x="600" y="535"/>
                </a:lnTo>
                <a:lnTo>
                  <a:pt x="600" y="540"/>
                </a:lnTo>
                <a:lnTo>
                  <a:pt x="600" y="550"/>
                </a:lnTo>
                <a:lnTo>
                  <a:pt x="595" y="555"/>
                </a:lnTo>
                <a:lnTo>
                  <a:pt x="435" y="715"/>
                </a:lnTo>
                <a:lnTo>
                  <a:pt x="430" y="721"/>
                </a:lnTo>
                <a:lnTo>
                  <a:pt x="420" y="721"/>
                </a:lnTo>
                <a:lnTo>
                  <a:pt x="415" y="721"/>
                </a:lnTo>
                <a:lnTo>
                  <a:pt x="410" y="715"/>
                </a:lnTo>
                <a:lnTo>
                  <a:pt x="250" y="555"/>
                </a:lnTo>
                <a:lnTo>
                  <a:pt x="245" y="550"/>
                </a:lnTo>
                <a:lnTo>
                  <a:pt x="240" y="540"/>
                </a:lnTo>
                <a:lnTo>
                  <a:pt x="245" y="535"/>
                </a:lnTo>
                <a:lnTo>
                  <a:pt x="250" y="530"/>
                </a:lnTo>
                <a:lnTo>
                  <a:pt x="255" y="525"/>
                </a:lnTo>
                <a:lnTo>
                  <a:pt x="260" y="520"/>
                </a:lnTo>
                <a:lnTo>
                  <a:pt x="270" y="525"/>
                </a:lnTo>
                <a:lnTo>
                  <a:pt x="275" y="530"/>
                </a:lnTo>
                <a:lnTo>
                  <a:pt x="400" y="655"/>
                </a:lnTo>
                <a:lnTo>
                  <a:pt x="400" y="320"/>
                </a:lnTo>
                <a:lnTo>
                  <a:pt x="40" y="320"/>
                </a:lnTo>
                <a:lnTo>
                  <a:pt x="25" y="325"/>
                </a:lnTo>
                <a:lnTo>
                  <a:pt x="15" y="335"/>
                </a:lnTo>
                <a:lnTo>
                  <a:pt x="4" y="345"/>
                </a:lnTo>
                <a:lnTo>
                  <a:pt x="0" y="360"/>
                </a:lnTo>
                <a:lnTo>
                  <a:pt x="0" y="1081"/>
                </a:lnTo>
                <a:lnTo>
                  <a:pt x="4" y="1100"/>
                </a:lnTo>
                <a:lnTo>
                  <a:pt x="15" y="1111"/>
                </a:lnTo>
                <a:lnTo>
                  <a:pt x="25" y="1121"/>
                </a:lnTo>
                <a:lnTo>
                  <a:pt x="40" y="1121"/>
                </a:lnTo>
                <a:lnTo>
                  <a:pt x="800" y="1121"/>
                </a:lnTo>
                <a:lnTo>
                  <a:pt x="815" y="1121"/>
                </a:lnTo>
                <a:lnTo>
                  <a:pt x="830" y="1111"/>
                </a:lnTo>
                <a:lnTo>
                  <a:pt x="840" y="1100"/>
                </a:lnTo>
                <a:lnTo>
                  <a:pt x="840" y="1081"/>
                </a:lnTo>
                <a:lnTo>
                  <a:pt x="840" y="360"/>
                </a:lnTo>
                <a:lnTo>
                  <a:pt x="840" y="345"/>
                </a:lnTo>
                <a:lnTo>
                  <a:pt x="830" y="335"/>
                </a:lnTo>
                <a:lnTo>
                  <a:pt x="815" y="325"/>
                </a:lnTo>
                <a:lnTo>
                  <a:pt x="800" y="3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Freeform 40"/>
          <p:cNvSpPr>
            <a:spLocks noChangeArrowheads="1"/>
          </p:cNvSpPr>
          <p:nvPr/>
        </p:nvSpPr>
        <p:spPr bwMode="auto">
          <a:xfrm>
            <a:off x="2906714" y="2765823"/>
            <a:ext cx="657225" cy="535781"/>
          </a:xfrm>
          <a:custGeom>
            <a:avLst/>
            <a:gdLst>
              <a:gd name="T0" fmla="*/ 1036 w 1037"/>
              <a:gd name="T1" fmla="*/ 820 h 1126"/>
              <a:gd name="T2" fmla="*/ 1006 w 1037"/>
              <a:gd name="T3" fmla="*/ 760 h 1126"/>
              <a:gd name="T4" fmla="*/ 1025 w 1037"/>
              <a:gd name="T5" fmla="*/ 730 h 1126"/>
              <a:gd name="T6" fmla="*/ 1036 w 1037"/>
              <a:gd name="T7" fmla="*/ 675 h 1126"/>
              <a:gd name="T8" fmla="*/ 1036 w 1037"/>
              <a:gd name="T9" fmla="*/ 655 h 1126"/>
              <a:gd name="T10" fmla="*/ 1025 w 1037"/>
              <a:gd name="T11" fmla="*/ 590 h 1126"/>
              <a:gd name="T12" fmla="*/ 981 w 1037"/>
              <a:gd name="T13" fmla="*/ 545 h 1126"/>
              <a:gd name="T14" fmla="*/ 986 w 1037"/>
              <a:gd name="T15" fmla="*/ 505 h 1126"/>
              <a:gd name="T16" fmla="*/ 965 w 1037"/>
              <a:gd name="T17" fmla="*/ 445 h 1126"/>
              <a:gd name="T18" fmla="*/ 945 w 1037"/>
              <a:gd name="T19" fmla="*/ 430 h 1126"/>
              <a:gd name="T20" fmla="*/ 865 w 1037"/>
              <a:gd name="T21" fmla="*/ 415 h 1126"/>
              <a:gd name="T22" fmla="*/ 770 w 1037"/>
              <a:gd name="T23" fmla="*/ 430 h 1126"/>
              <a:gd name="T24" fmla="*/ 685 w 1037"/>
              <a:gd name="T25" fmla="*/ 445 h 1126"/>
              <a:gd name="T26" fmla="*/ 605 w 1037"/>
              <a:gd name="T27" fmla="*/ 445 h 1126"/>
              <a:gd name="T28" fmla="*/ 580 w 1037"/>
              <a:gd name="T29" fmla="*/ 440 h 1126"/>
              <a:gd name="T30" fmla="*/ 555 w 1037"/>
              <a:gd name="T31" fmla="*/ 425 h 1126"/>
              <a:gd name="T32" fmla="*/ 555 w 1037"/>
              <a:gd name="T33" fmla="*/ 415 h 1126"/>
              <a:gd name="T34" fmla="*/ 585 w 1037"/>
              <a:gd name="T35" fmla="*/ 355 h 1126"/>
              <a:gd name="T36" fmla="*/ 605 w 1037"/>
              <a:gd name="T37" fmla="*/ 315 h 1126"/>
              <a:gd name="T38" fmla="*/ 640 w 1037"/>
              <a:gd name="T39" fmla="*/ 220 h 1126"/>
              <a:gd name="T40" fmla="*/ 646 w 1037"/>
              <a:gd name="T41" fmla="*/ 165 h 1126"/>
              <a:gd name="T42" fmla="*/ 635 w 1037"/>
              <a:gd name="T43" fmla="*/ 95 h 1126"/>
              <a:gd name="T44" fmla="*/ 605 w 1037"/>
              <a:gd name="T45" fmla="*/ 45 h 1126"/>
              <a:gd name="T46" fmla="*/ 570 w 1037"/>
              <a:gd name="T47" fmla="*/ 15 h 1126"/>
              <a:gd name="T48" fmla="*/ 525 w 1037"/>
              <a:gd name="T49" fmla="*/ 0 h 1126"/>
              <a:gd name="T50" fmla="*/ 495 w 1037"/>
              <a:gd name="T51" fmla="*/ 5 h 1126"/>
              <a:gd name="T52" fmla="*/ 470 w 1037"/>
              <a:gd name="T53" fmla="*/ 20 h 1126"/>
              <a:gd name="T54" fmla="*/ 455 w 1037"/>
              <a:gd name="T55" fmla="*/ 50 h 1126"/>
              <a:gd name="T56" fmla="*/ 450 w 1037"/>
              <a:gd name="T57" fmla="*/ 85 h 1126"/>
              <a:gd name="T58" fmla="*/ 445 w 1037"/>
              <a:gd name="T59" fmla="*/ 120 h 1126"/>
              <a:gd name="T60" fmla="*/ 425 w 1037"/>
              <a:gd name="T61" fmla="*/ 185 h 1126"/>
              <a:gd name="T62" fmla="*/ 375 w 1037"/>
              <a:gd name="T63" fmla="*/ 255 h 1126"/>
              <a:gd name="T64" fmla="*/ 240 w 1037"/>
              <a:gd name="T65" fmla="*/ 395 h 1126"/>
              <a:gd name="T66" fmla="*/ 200 w 1037"/>
              <a:gd name="T67" fmla="*/ 445 h 1126"/>
              <a:gd name="T68" fmla="*/ 130 w 1037"/>
              <a:gd name="T69" fmla="*/ 545 h 1126"/>
              <a:gd name="T70" fmla="*/ 110 w 1037"/>
              <a:gd name="T71" fmla="*/ 575 h 1126"/>
              <a:gd name="T72" fmla="*/ 60 w 1037"/>
              <a:gd name="T73" fmla="*/ 600 h 1126"/>
              <a:gd name="T74" fmla="*/ 20 w 1037"/>
              <a:gd name="T75" fmla="*/ 605 h 1126"/>
              <a:gd name="T76" fmla="*/ 20 w 1037"/>
              <a:gd name="T77" fmla="*/ 605 h 1126"/>
              <a:gd name="T78" fmla="*/ 5 w 1037"/>
              <a:gd name="T79" fmla="*/ 610 h 1126"/>
              <a:gd name="T80" fmla="*/ 0 w 1037"/>
              <a:gd name="T81" fmla="*/ 625 h 1126"/>
              <a:gd name="T82" fmla="*/ 0 w 1037"/>
              <a:gd name="T83" fmla="*/ 1026 h 1126"/>
              <a:gd name="T84" fmla="*/ 5 w 1037"/>
              <a:gd name="T85" fmla="*/ 1036 h 1126"/>
              <a:gd name="T86" fmla="*/ 15 w 1037"/>
              <a:gd name="T87" fmla="*/ 1045 h 1126"/>
              <a:gd name="T88" fmla="*/ 100 w 1037"/>
              <a:gd name="T89" fmla="*/ 1045 h 1126"/>
              <a:gd name="T90" fmla="*/ 220 w 1037"/>
              <a:gd name="T91" fmla="*/ 1065 h 1126"/>
              <a:gd name="T92" fmla="*/ 270 w 1037"/>
              <a:gd name="T93" fmla="*/ 1081 h 1126"/>
              <a:gd name="T94" fmla="*/ 410 w 1037"/>
              <a:gd name="T95" fmla="*/ 1111 h 1126"/>
              <a:gd name="T96" fmla="*/ 655 w 1037"/>
              <a:gd name="T97" fmla="*/ 1125 h 1126"/>
              <a:gd name="T98" fmla="*/ 715 w 1037"/>
              <a:gd name="T99" fmla="*/ 1121 h 1126"/>
              <a:gd name="T100" fmla="*/ 830 w 1037"/>
              <a:gd name="T101" fmla="*/ 1111 h 1126"/>
              <a:gd name="T102" fmla="*/ 915 w 1037"/>
              <a:gd name="T103" fmla="*/ 1086 h 1126"/>
              <a:gd name="T104" fmla="*/ 975 w 1037"/>
              <a:gd name="T105" fmla="*/ 1050 h 1126"/>
              <a:gd name="T106" fmla="*/ 991 w 1037"/>
              <a:gd name="T107" fmla="*/ 1026 h 1126"/>
              <a:gd name="T108" fmla="*/ 1000 w 1037"/>
              <a:gd name="T109" fmla="*/ 1001 h 1126"/>
              <a:gd name="T110" fmla="*/ 981 w 1037"/>
              <a:gd name="T111" fmla="*/ 946 h 1126"/>
              <a:gd name="T112" fmla="*/ 1006 w 1037"/>
              <a:gd name="T113" fmla="*/ 910 h 1126"/>
              <a:gd name="T114" fmla="*/ 1036 w 1037"/>
              <a:gd name="T115" fmla="*/ 850 h 1126"/>
              <a:gd name="T116" fmla="*/ 1036 w 1037"/>
              <a:gd name="T117" fmla="*/ 82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7" h="1126">
                <a:moveTo>
                  <a:pt x="1036" y="820"/>
                </a:moveTo>
                <a:lnTo>
                  <a:pt x="1036" y="820"/>
                </a:lnTo>
                <a:lnTo>
                  <a:pt x="1025" y="785"/>
                </a:lnTo>
                <a:lnTo>
                  <a:pt x="1006" y="760"/>
                </a:lnTo>
                <a:lnTo>
                  <a:pt x="1006" y="760"/>
                </a:lnTo>
                <a:lnTo>
                  <a:pt x="1025" y="730"/>
                </a:lnTo>
                <a:lnTo>
                  <a:pt x="1036" y="705"/>
                </a:lnTo>
                <a:lnTo>
                  <a:pt x="1036" y="675"/>
                </a:lnTo>
                <a:lnTo>
                  <a:pt x="1036" y="655"/>
                </a:lnTo>
                <a:lnTo>
                  <a:pt x="1036" y="655"/>
                </a:lnTo>
                <a:lnTo>
                  <a:pt x="1036" y="620"/>
                </a:lnTo>
                <a:lnTo>
                  <a:pt x="1025" y="590"/>
                </a:lnTo>
                <a:lnTo>
                  <a:pt x="1006" y="565"/>
                </a:lnTo>
                <a:lnTo>
                  <a:pt x="981" y="545"/>
                </a:lnTo>
                <a:lnTo>
                  <a:pt x="981" y="545"/>
                </a:lnTo>
                <a:lnTo>
                  <a:pt x="986" y="505"/>
                </a:lnTo>
                <a:lnTo>
                  <a:pt x="981" y="470"/>
                </a:lnTo>
                <a:lnTo>
                  <a:pt x="965" y="445"/>
                </a:lnTo>
                <a:lnTo>
                  <a:pt x="945" y="430"/>
                </a:lnTo>
                <a:lnTo>
                  <a:pt x="945" y="430"/>
                </a:lnTo>
                <a:lnTo>
                  <a:pt x="906" y="420"/>
                </a:lnTo>
                <a:lnTo>
                  <a:pt x="865" y="415"/>
                </a:lnTo>
                <a:lnTo>
                  <a:pt x="821" y="420"/>
                </a:lnTo>
                <a:lnTo>
                  <a:pt x="770" y="430"/>
                </a:lnTo>
                <a:lnTo>
                  <a:pt x="770" y="430"/>
                </a:lnTo>
                <a:lnTo>
                  <a:pt x="685" y="445"/>
                </a:lnTo>
                <a:lnTo>
                  <a:pt x="646" y="450"/>
                </a:lnTo>
                <a:lnTo>
                  <a:pt x="605" y="445"/>
                </a:lnTo>
                <a:lnTo>
                  <a:pt x="605" y="445"/>
                </a:lnTo>
                <a:lnTo>
                  <a:pt x="580" y="440"/>
                </a:lnTo>
                <a:lnTo>
                  <a:pt x="566" y="435"/>
                </a:lnTo>
                <a:lnTo>
                  <a:pt x="555" y="425"/>
                </a:lnTo>
                <a:lnTo>
                  <a:pt x="555" y="425"/>
                </a:lnTo>
                <a:lnTo>
                  <a:pt x="555" y="415"/>
                </a:lnTo>
                <a:lnTo>
                  <a:pt x="560" y="395"/>
                </a:lnTo>
                <a:lnTo>
                  <a:pt x="585" y="355"/>
                </a:lnTo>
                <a:lnTo>
                  <a:pt x="585" y="355"/>
                </a:lnTo>
                <a:lnTo>
                  <a:pt x="605" y="315"/>
                </a:lnTo>
                <a:lnTo>
                  <a:pt x="625" y="270"/>
                </a:lnTo>
                <a:lnTo>
                  <a:pt x="640" y="220"/>
                </a:lnTo>
                <a:lnTo>
                  <a:pt x="646" y="165"/>
                </a:lnTo>
                <a:lnTo>
                  <a:pt x="646" y="165"/>
                </a:lnTo>
                <a:lnTo>
                  <a:pt x="646" y="130"/>
                </a:lnTo>
                <a:lnTo>
                  <a:pt x="635" y="95"/>
                </a:lnTo>
                <a:lnTo>
                  <a:pt x="625" y="70"/>
                </a:lnTo>
                <a:lnTo>
                  <a:pt x="605" y="45"/>
                </a:lnTo>
                <a:lnTo>
                  <a:pt x="591" y="25"/>
                </a:lnTo>
                <a:lnTo>
                  <a:pt x="570" y="15"/>
                </a:lnTo>
                <a:lnTo>
                  <a:pt x="545" y="5"/>
                </a:lnTo>
                <a:lnTo>
                  <a:pt x="525" y="0"/>
                </a:lnTo>
                <a:lnTo>
                  <a:pt x="525" y="0"/>
                </a:lnTo>
                <a:lnTo>
                  <a:pt x="495" y="5"/>
                </a:lnTo>
                <a:lnTo>
                  <a:pt x="485" y="15"/>
                </a:lnTo>
                <a:lnTo>
                  <a:pt x="470" y="20"/>
                </a:lnTo>
                <a:lnTo>
                  <a:pt x="460" y="35"/>
                </a:lnTo>
                <a:lnTo>
                  <a:pt x="455" y="50"/>
                </a:lnTo>
                <a:lnTo>
                  <a:pt x="450" y="65"/>
                </a:lnTo>
                <a:lnTo>
                  <a:pt x="450" y="85"/>
                </a:lnTo>
                <a:lnTo>
                  <a:pt x="450" y="85"/>
                </a:lnTo>
                <a:lnTo>
                  <a:pt x="445" y="120"/>
                </a:lnTo>
                <a:lnTo>
                  <a:pt x="440" y="155"/>
                </a:lnTo>
                <a:lnTo>
                  <a:pt x="425" y="185"/>
                </a:lnTo>
                <a:lnTo>
                  <a:pt x="405" y="220"/>
                </a:lnTo>
                <a:lnTo>
                  <a:pt x="375" y="255"/>
                </a:lnTo>
                <a:lnTo>
                  <a:pt x="340" y="295"/>
                </a:lnTo>
                <a:lnTo>
                  <a:pt x="240" y="395"/>
                </a:lnTo>
                <a:lnTo>
                  <a:pt x="240" y="395"/>
                </a:lnTo>
                <a:lnTo>
                  <a:pt x="200" y="445"/>
                </a:lnTo>
                <a:lnTo>
                  <a:pt x="170" y="485"/>
                </a:lnTo>
                <a:lnTo>
                  <a:pt x="130" y="545"/>
                </a:lnTo>
                <a:lnTo>
                  <a:pt x="130" y="545"/>
                </a:lnTo>
                <a:lnTo>
                  <a:pt x="110" y="575"/>
                </a:lnTo>
                <a:lnTo>
                  <a:pt x="90" y="590"/>
                </a:lnTo>
                <a:lnTo>
                  <a:pt x="60" y="600"/>
                </a:lnTo>
                <a:lnTo>
                  <a:pt x="20" y="605"/>
                </a:lnTo>
                <a:lnTo>
                  <a:pt x="20" y="605"/>
                </a:lnTo>
                <a:lnTo>
                  <a:pt x="20" y="605"/>
                </a:lnTo>
                <a:lnTo>
                  <a:pt x="20" y="605"/>
                </a:lnTo>
                <a:lnTo>
                  <a:pt x="10" y="605"/>
                </a:lnTo>
                <a:lnTo>
                  <a:pt x="5" y="610"/>
                </a:lnTo>
                <a:lnTo>
                  <a:pt x="0" y="615"/>
                </a:lnTo>
                <a:lnTo>
                  <a:pt x="0" y="625"/>
                </a:lnTo>
                <a:lnTo>
                  <a:pt x="0" y="1026"/>
                </a:lnTo>
                <a:lnTo>
                  <a:pt x="0" y="1026"/>
                </a:lnTo>
                <a:lnTo>
                  <a:pt x="0" y="1031"/>
                </a:lnTo>
                <a:lnTo>
                  <a:pt x="5" y="1036"/>
                </a:lnTo>
                <a:lnTo>
                  <a:pt x="15" y="1045"/>
                </a:lnTo>
                <a:lnTo>
                  <a:pt x="15" y="1045"/>
                </a:lnTo>
                <a:lnTo>
                  <a:pt x="15" y="1045"/>
                </a:lnTo>
                <a:lnTo>
                  <a:pt x="100" y="1045"/>
                </a:lnTo>
                <a:lnTo>
                  <a:pt x="170" y="1050"/>
                </a:lnTo>
                <a:lnTo>
                  <a:pt x="220" y="1065"/>
                </a:lnTo>
                <a:lnTo>
                  <a:pt x="270" y="1081"/>
                </a:lnTo>
                <a:lnTo>
                  <a:pt x="270" y="1081"/>
                </a:lnTo>
                <a:lnTo>
                  <a:pt x="330" y="1100"/>
                </a:lnTo>
                <a:lnTo>
                  <a:pt x="410" y="1111"/>
                </a:lnTo>
                <a:lnTo>
                  <a:pt x="510" y="1121"/>
                </a:lnTo>
                <a:lnTo>
                  <a:pt x="655" y="1125"/>
                </a:lnTo>
                <a:lnTo>
                  <a:pt x="655" y="1125"/>
                </a:lnTo>
                <a:lnTo>
                  <a:pt x="715" y="1121"/>
                </a:lnTo>
                <a:lnTo>
                  <a:pt x="775" y="1116"/>
                </a:lnTo>
                <a:lnTo>
                  <a:pt x="830" y="1111"/>
                </a:lnTo>
                <a:lnTo>
                  <a:pt x="876" y="1100"/>
                </a:lnTo>
                <a:lnTo>
                  <a:pt x="915" y="1086"/>
                </a:lnTo>
                <a:lnTo>
                  <a:pt x="945" y="1070"/>
                </a:lnTo>
                <a:lnTo>
                  <a:pt x="975" y="1050"/>
                </a:lnTo>
                <a:lnTo>
                  <a:pt x="991" y="1026"/>
                </a:lnTo>
                <a:lnTo>
                  <a:pt x="991" y="1026"/>
                </a:lnTo>
                <a:lnTo>
                  <a:pt x="995" y="1015"/>
                </a:lnTo>
                <a:lnTo>
                  <a:pt x="1000" y="1001"/>
                </a:lnTo>
                <a:lnTo>
                  <a:pt x="995" y="980"/>
                </a:lnTo>
                <a:lnTo>
                  <a:pt x="981" y="946"/>
                </a:lnTo>
                <a:lnTo>
                  <a:pt x="981" y="946"/>
                </a:lnTo>
                <a:lnTo>
                  <a:pt x="1006" y="910"/>
                </a:lnTo>
                <a:lnTo>
                  <a:pt x="1025" y="880"/>
                </a:lnTo>
                <a:lnTo>
                  <a:pt x="1036" y="850"/>
                </a:lnTo>
                <a:lnTo>
                  <a:pt x="1036" y="836"/>
                </a:lnTo>
                <a:lnTo>
                  <a:pt x="1036" y="820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41"/>
          <p:cNvSpPr>
            <a:spLocks noChangeArrowheads="1"/>
          </p:cNvSpPr>
          <p:nvPr/>
        </p:nvSpPr>
        <p:spPr bwMode="auto">
          <a:xfrm>
            <a:off x="1725614" y="2801541"/>
            <a:ext cx="657225" cy="531019"/>
          </a:xfrm>
          <a:custGeom>
            <a:avLst/>
            <a:gdLst>
              <a:gd name="T0" fmla="*/ 1036 w 1037"/>
              <a:gd name="T1" fmla="*/ 465 h 1117"/>
              <a:gd name="T2" fmla="*/ 1036 w 1037"/>
              <a:gd name="T3" fmla="*/ 415 h 1117"/>
              <a:gd name="T4" fmla="*/ 1006 w 1037"/>
              <a:gd name="T5" fmla="*/ 360 h 1117"/>
              <a:gd name="T6" fmla="*/ 1026 w 1037"/>
              <a:gd name="T7" fmla="*/ 335 h 1117"/>
              <a:gd name="T8" fmla="*/ 1036 w 1037"/>
              <a:gd name="T9" fmla="*/ 300 h 1117"/>
              <a:gd name="T10" fmla="*/ 1036 w 1037"/>
              <a:gd name="T11" fmla="*/ 270 h 1117"/>
              <a:gd name="T12" fmla="*/ 1006 w 1037"/>
              <a:gd name="T13" fmla="*/ 210 h 1117"/>
              <a:gd name="T14" fmla="*/ 981 w 1037"/>
              <a:gd name="T15" fmla="*/ 175 h 1117"/>
              <a:gd name="T16" fmla="*/ 1001 w 1037"/>
              <a:gd name="T17" fmla="*/ 120 h 1117"/>
              <a:gd name="T18" fmla="*/ 990 w 1037"/>
              <a:gd name="T19" fmla="*/ 95 h 1117"/>
              <a:gd name="T20" fmla="*/ 971 w 1037"/>
              <a:gd name="T21" fmla="*/ 70 h 1117"/>
              <a:gd name="T22" fmla="*/ 916 w 1037"/>
              <a:gd name="T23" fmla="*/ 35 h 1117"/>
              <a:gd name="T24" fmla="*/ 830 w 1037"/>
              <a:gd name="T25" fmla="*/ 10 h 1117"/>
              <a:gd name="T26" fmla="*/ 715 w 1037"/>
              <a:gd name="T27" fmla="*/ 0 h 1117"/>
              <a:gd name="T28" fmla="*/ 650 w 1037"/>
              <a:gd name="T29" fmla="*/ 0 h 1117"/>
              <a:gd name="T30" fmla="*/ 410 w 1037"/>
              <a:gd name="T31" fmla="*/ 10 h 1117"/>
              <a:gd name="T32" fmla="*/ 270 w 1037"/>
              <a:gd name="T33" fmla="*/ 40 h 1117"/>
              <a:gd name="T34" fmla="*/ 220 w 1037"/>
              <a:gd name="T35" fmla="*/ 55 h 1117"/>
              <a:gd name="T36" fmla="*/ 100 w 1037"/>
              <a:gd name="T37" fmla="*/ 75 h 1117"/>
              <a:gd name="T38" fmla="*/ 15 w 1037"/>
              <a:gd name="T39" fmla="*/ 75 h 1117"/>
              <a:gd name="T40" fmla="*/ 5 w 1037"/>
              <a:gd name="T41" fmla="*/ 85 h 1117"/>
              <a:gd name="T42" fmla="*/ 0 w 1037"/>
              <a:gd name="T43" fmla="*/ 95 h 1117"/>
              <a:gd name="T44" fmla="*/ 0 w 1037"/>
              <a:gd name="T45" fmla="*/ 495 h 1117"/>
              <a:gd name="T46" fmla="*/ 0 w 1037"/>
              <a:gd name="T47" fmla="*/ 505 h 1117"/>
              <a:gd name="T48" fmla="*/ 10 w 1037"/>
              <a:gd name="T49" fmla="*/ 515 h 1117"/>
              <a:gd name="T50" fmla="*/ 20 w 1037"/>
              <a:gd name="T51" fmla="*/ 515 h 1117"/>
              <a:gd name="T52" fmla="*/ 20 w 1037"/>
              <a:gd name="T53" fmla="*/ 515 h 1117"/>
              <a:gd name="T54" fmla="*/ 90 w 1037"/>
              <a:gd name="T55" fmla="*/ 530 h 1117"/>
              <a:gd name="T56" fmla="*/ 130 w 1037"/>
              <a:gd name="T57" fmla="*/ 575 h 1117"/>
              <a:gd name="T58" fmla="*/ 170 w 1037"/>
              <a:gd name="T59" fmla="*/ 635 h 1117"/>
              <a:gd name="T60" fmla="*/ 240 w 1037"/>
              <a:gd name="T61" fmla="*/ 720 h 1117"/>
              <a:gd name="T62" fmla="*/ 340 w 1037"/>
              <a:gd name="T63" fmla="*/ 826 h 1117"/>
              <a:gd name="T64" fmla="*/ 405 w 1037"/>
              <a:gd name="T65" fmla="*/ 900 h 1117"/>
              <a:gd name="T66" fmla="*/ 435 w 1037"/>
              <a:gd name="T67" fmla="*/ 966 h 1117"/>
              <a:gd name="T68" fmla="*/ 446 w 1037"/>
              <a:gd name="T69" fmla="*/ 1035 h 1117"/>
              <a:gd name="T70" fmla="*/ 450 w 1037"/>
              <a:gd name="T71" fmla="*/ 1056 h 1117"/>
              <a:gd name="T72" fmla="*/ 460 w 1037"/>
              <a:gd name="T73" fmla="*/ 1086 h 1117"/>
              <a:gd name="T74" fmla="*/ 485 w 1037"/>
              <a:gd name="T75" fmla="*/ 1106 h 1117"/>
              <a:gd name="T76" fmla="*/ 525 w 1037"/>
              <a:gd name="T77" fmla="*/ 1116 h 1117"/>
              <a:gd name="T78" fmla="*/ 545 w 1037"/>
              <a:gd name="T79" fmla="*/ 1116 h 1117"/>
              <a:gd name="T80" fmla="*/ 590 w 1037"/>
              <a:gd name="T81" fmla="*/ 1095 h 1117"/>
              <a:gd name="T82" fmla="*/ 625 w 1037"/>
              <a:gd name="T83" fmla="*/ 1051 h 1117"/>
              <a:gd name="T84" fmla="*/ 646 w 1037"/>
              <a:gd name="T85" fmla="*/ 990 h 1117"/>
              <a:gd name="T86" fmla="*/ 646 w 1037"/>
              <a:gd name="T87" fmla="*/ 955 h 1117"/>
              <a:gd name="T88" fmla="*/ 625 w 1037"/>
              <a:gd name="T89" fmla="*/ 850 h 1117"/>
              <a:gd name="T90" fmla="*/ 586 w 1037"/>
              <a:gd name="T91" fmla="*/ 765 h 1117"/>
              <a:gd name="T92" fmla="*/ 561 w 1037"/>
              <a:gd name="T93" fmla="*/ 725 h 1117"/>
              <a:gd name="T94" fmla="*/ 556 w 1037"/>
              <a:gd name="T95" fmla="*/ 695 h 1117"/>
              <a:gd name="T96" fmla="*/ 565 w 1037"/>
              <a:gd name="T97" fmla="*/ 685 h 1117"/>
              <a:gd name="T98" fmla="*/ 605 w 1037"/>
              <a:gd name="T99" fmla="*/ 675 h 1117"/>
              <a:gd name="T100" fmla="*/ 646 w 1037"/>
              <a:gd name="T101" fmla="*/ 670 h 1117"/>
              <a:gd name="T102" fmla="*/ 770 w 1037"/>
              <a:gd name="T103" fmla="*/ 690 h 1117"/>
              <a:gd name="T104" fmla="*/ 820 w 1037"/>
              <a:gd name="T105" fmla="*/ 700 h 1117"/>
              <a:gd name="T106" fmla="*/ 905 w 1037"/>
              <a:gd name="T107" fmla="*/ 700 h 1117"/>
              <a:gd name="T108" fmla="*/ 946 w 1037"/>
              <a:gd name="T109" fmla="*/ 690 h 1117"/>
              <a:gd name="T110" fmla="*/ 981 w 1037"/>
              <a:gd name="T111" fmla="*/ 650 h 1117"/>
              <a:gd name="T112" fmla="*/ 981 w 1037"/>
              <a:gd name="T113" fmla="*/ 575 h 1117"/>
              <a:gd name="T114" fmla="*/ 1006 w 1037"/>
              <a:gd name="T115" fmla="*/ 555 h 1117"/>
              <a:gd name="T116" fmla="*/ 1036 w 1037"/>
              <a:gd name="T117" fmla="*/ 50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7" h="1117">
                <a:moveTo>
                  <a:pt x="1036" y="465"/>
                </a:moveTo>
                <a:lnTo>
                  <a:pt x="1036" y="465"/>
                </a:lnTo>
                <a:lnTo>
                  <a:pt x="1036" y="445"/>
                </a:lnTo>
                <a:lnTo>
                  <a:pt x="1036" y="415"/>
                </a:lnTo>
                <a:lnTo>
                  <a:pt x="1026" y="390"/>
                </a:lnTo>
                <a:lnTo>
                  <a:pt x="1006" y="360"/>
                </a:lnTo>
                <a:lnTo>
                  <a:pt x="1006" y="360"/>
                </a:lnTo>
                <a:lnTo>
                  <a:pt x="1026" y="335"/>
                </a:lnTo>
                <a:lnTo>
                  <a:pt x="1036" y="300"/>
                </a:lnTo>
                <a:lnTo>
                  <a:pt x="1036" y="300"/>
                </a:lnTo>
                <a:lnTo>
                  <a:pt x="1036" y="285"/>
                </a:lnTo>
                <a:lnTo>
                  <a:pt x="1036" y="270"/>
                </a:lnTo>
                <a:lnTo>
                  <a:pt x="1026" y="240"/>
                </a:lnTo>
                <a:lnTo>
                  <a:pt x="1006" y="210"/>
                </a:lnTo>
                <a:lnTo>
                  <a:pt x="981" y="175"/>
                </a:lnTo>
                <a:lnTo>
                  <a:pt x="981" y="175"/>
                </a:lnTo>
                <a:lnTo>
                  <a:pt x="995" y="140"/>
                </a:lnTo>
                <a:lnTo>
                  <a:pt x="1001" y="120"/>
                </a:lnTo>
                <a:lnTo>
                  <a:pt x="995" y="105"/>
                </a:lnTo>
                <a:lnTo>
                  <a:pt x="990" y="95"/>
                </a:lnTo>
                <a:lnTo>
                  <a:pt x="990" y="95"/>
                </a:lnTo>
                <a:lnTo>
                  <a:pt x="971" y="70"/>
                </a:lnTo>
                <a:lnTo>
                  <a:pt x="946" y="50"/>
                </a:lnTo>
                <a:lnTo>
                  <a:pt x="916" y="35"/>
                </a:lnTo>
                <a:lnTo>
                  <a:pt x="875" y="20"/>
                </a:lnTo>
                <a:lnTo>
                  <a:pt x="830" y="10"/>
                </a:lnTo>
                <a:lnTo>
                  <a:pt x="775" y="5"/>
                </a:lnTo>
                <a:lnTo>
                  <a:pt x="715" y="0"/>
                </a:lnTo>
                <a:lnTo>
                  <a:pt x="650" y="0"/>
                </a:lnTo>
                <a:lnTo>
                  <a:pt x="650" y="0"/>
                </a:lnTo>
                <a:lnTo>
                  <a:pt x="510" y="0"/>
                </a:lnTo>
                <a:lnTo>
                  <a:pt x="410" y="10"/>
                </a:lnTo>
                <a:lnTo>
                  <a:pt x="330" y="25"/>
                </a:lnTo>
                <a:lnTo>
                  <a:pt x="270" y="40"/>
                </a:lnTo>
                <a:lnTo>
                  <a:pt x="270" y="40"/>
                </a:lnTo>
                <a:lnTo>
                  <a:pt x="220" y="55"/>
                </a:lnTo>
                <a:lnTo>
                  <a:pt x="170" y="70"/>
                </a:lnTo>
                <a:lnTo>
                  <a:pt x="100" y="75"/>
                </a:lnTo>
                <a:lnTo>
                  <a:pt x="15" y="75"/>
                </a:lnTo>
                <a:lnTo>
                  <a:pt x="15" y="75"/>
                </a:lnTo>
                <a:lnTo>
                  <a:pt x="15" y="75"/>
                </a:lnTo>
                <a:lnTo>
                  <a:pt x="5" y="85"/>
                </a:lnTo>
                <a:lnTo>
                  <a:pt x="0" y="90"/>
                </a:lnTo>
                <a:lnTo>
                  <a:pt x="0" y="95"/>
                </a:lnTo>
                <a:lnTo>
                  <a:pt x="0" y="495"/>
                </a:lnTo>
                <a:lnTo>
                  <a:pt x="0" y="495"/>
                </a:lnTo>
                <a:lnTo>
                  <a:pt x="0" y="495"/>
                </a:lnTo>
                <a:lnTo>
                  <a:pt x="0" y="505"/>
                </a:lnTo>
                <a:lnTo>
                  <a:pt x="5" y="510"/>
                </a:lnTo>
                <a:lnTo>
                  <a:pt x="10" y="515"/>
                </a:lnTo>
                <a:lnTo>
                  <a:pt x="20" y="515"/>
                </a:lnTo>
                <a:lnTo>
                  <a:pt x="20" y="515"/>
                </a:lnTo>
                <a:lnTo>
                  <a:pt x="20" y="515"/>
                </a:lnTo>
                <a:lnTo>
                  <a:pt x="20" y="515"/>
                </a:lnTo>
                <a:lnTo>
                  <a:pt x="60" y="520"/>
                </a:lnTo>
                <a:lnTo>
                  <a:pt x="90" y="530"/>
                </a:lnTo>
                <a:lnTo>
                  <a:pt x="110" y="545"/>
                </a:lnTo>
                <a:lnTo>
                  <a:pt x="130" y="575"/>
                </a:lnTo>
                <a:lnTo>
                  <a:pt x="130" y="575"/>
                </a:lnTo>
                <a:lnTo>
                  <a:pt x="170" y="635"/>
                </a:lnTo>
                <a:lnTo>
                  <a:pt x="200" y="675"/>
                </a:lnTo>
                <a:lnTo>
                  <a:pt x="240" y="720"/>
                </a:lnTo>
                <a:lnTo>
                  <a:pt x="240" y="720"/>
                </a:lnTo>
                <a:lnTo>
                  <a:pt x="340" y="826"/>
                </a:lnTo>
                <a:lnTo>
                  <a:pt x="375" y="865"/>
                </a:lnTo>
                <a:lnTo>
                  <a:pt x="405" y="900"/>
                </a:lnTo>
                <a:lnTo>
                  <a:pt x="425" y="935"/>
                </a:lnTo>
                <a:lnTo>
                  <a:pt x="435" y="966"/>
                </a:lnTo>
                <a:lnTo>
                  <a:pt x="446" y="1001"/>
                </a:lnTo>
                <a:lnTo>
                  <a:pt x="446" y="1035"/>
                </a:lnTo>
                <a:lnTo>
                  <a:pt x="446" y="1035"/>
                </a:lnTo>
                <a:lnTo>
                  <a:pt x="450" y="1056"/>
                </a:lnTo>
                <a:lnTo>
                  <a:pt x="455" y="1070"/>
                </a:lnTo>
                <a:lnTo>
                  <a:pt x="460" y="1086"/>
                </a:lnTo>
                <a:lnTo>
                  <a:pt x="470" y="1095"/>
                </a:lnTo>
                <a:lnTo>
                  <a:pt x="485" y="1106"/>
                </a:lnTo>
                <a:lnTo>
                  <a:pt x="495" y="1111"/>
                </a:lnTo>
                <a:lnTo>
                  <a:pt x="525" y="1116"/>
                </a:lnTo>
                <a:lnTo>
                  <a:pt x="525" y="1116"/>
                </a:lnTo>
                <a:lnTo>
                  <a:pt x="545" y="1116"/>
                </a:lnTo>
                <a:lnTo>
                  <a:pt x="570" y="1106"/>
                </a:lnTo>
                <a:lnTo>
                  <a:pt x="590" y="1095"/>
                </a:lnTo>
                <a:lnTo>
                  <a:pt x="605" y="1076"/>
                </a:lnTo>
                <a:lnTo>
                  <a:pt x="625" y="1051"/>
                </a:lnTo>
                <a:lnTo>
                  <a:pt x="635" y="1026"/>
                </a:lnTo>
                <a:lnTo>
                  <a:pt x="646" y="990"/>
                </a:lnTo>
                <a:lnTo>
                  <a:pt x="646" y="955"/>
                </a:lnTo>
                <a:lnTo>
                  <a:pt x="646" y="955"/>
                </a:lnTo>
                <a:lnTo>
                  <a:pt x="641" y="900"/>
                </a:lnTo>
                <a:lnTo>
                  <a:pt x="625" y="850"/>
                </a:lnTo>
                <a:lnTo>
                  <a:pt x="605" y="805"/>
                </a:lnTo>
                <a:lnTo>
                  <a:pt x="586" y="765"/>
                </a:lnTo>
                <a:lnTo>
                  <a:pt x="586" y="765"/>
                </a:lnTo>
                <a:lnTo>
                  <a:pt x="561" y="725"/>
                </a:lnTo>
                <a:lnTo>
                  <a:pt x="556" y="705"/>
                </a:lnTo>
                <a:lnTo>
                  <a:pt x="556" y="695"/>
                </a:lnTo>
                <a:lnTo>
                  <a:pt x="556" y="695"/>
                </a:lnTo>
                <a:lnTo>
                  <a:pt x="565" y="685"/>
                </a:lnTo>
                <a:lnTo>
                  <a:pt x="580" y="680"/>
                </a:lnTo>
                <a:lnTo>
                  <a:pt x="605" y="675"/>
                </a:lnTo>
                <a:lnTo>
                  <a:pt x="605" y="675"/>
                </a:lnTo>
                <a:lnTo>
                  <a:pt x="646" y="670"/>
                </a:lnTo>
                <a:lnTo>
                  <a:pt x="685" y="675"/>
                </a:lnTo>
                <a:lnTo>
                  <a:pt x="770" y="690"/>
                </a:lnTo>
                <a:lnTo>
                  <a:pt x="770" y="690"/>
                </a:lnTo>
                <a:lnTo>
                  <a:pt x="820" y="700"/>
                </a:lnTo>
                <a:lnTo>
                  <a:pt x="866" y="705"/>
                </a:lnTo>
                <a:lnTo>
                  <a:pt x="905" y="700"/>
                </a:lnTo>
                <a:lnTo>
                  <a:pt x="946" y="690"/>
                </a:lnTo>
                <a:lnTo>
                  <a:pt x="946" y="690"/>
                </a:lnTo>
                <a:lnTo>
                  <a:pt x="965" y="675"/>
                </a:lnTo>
                <a:lnTo>
                  <a:pt x="981" y="650"/>
                </a:lnTo>
                <a:lnTo>
                  <a:pt x="986" y="615"/>
                </a:lnTo>
                <a:lnTo>
                  <a:pt x="981" y="575"/>
                </a:lnTo>
                <a:lnTo>
                  <a:pt x="981" y="575"/>
                </a:lnTo>
                <a:lnTo>
                  <a:pt x="1006" y="555"/>
                </a:lnTo>
                <a:lnTo>
                  <a:pt x="1020" y="530"/>
                </a:lnTo>
                <a:lnTo>
                  <a:pt x="1036" y="500"/>
                </a:lnTo>
                <a:lnTo>
                  <a:pt x="1036" y="465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reeform 43"/>
          <p:cNvSpPr>
            <a:spLocks noChangeArrowheads="1"/>
          </p:cNvSpPr>
          <p:nvPr/>
        </p:nvSpPr>
        <p:spPr bwMode="auto">
          <a:xfrm>
            <a:off x="6410325" y="1196579"/>
            <a:ext cx="711200" cy="285750"/>
          </a:xfrm>
          <a:custGeom>
            <a:avLst/>
            <a:gdLst>
              <a:gd name="T0" fmla="*/ 846 w 1122"/>
              <a:gd name="T1" fmla="*/ 75 h 601"/>
              <a:gd name="T2" fmla="*/ 806 w 1122"/>
              <a:gd name="T3" fmla="*/ 56 h 601"/>
              <a:gd name="T4" fmla="*/ 761 w 1122"/>
              <a:gd name="T5" fmla="*/ 40 h 601"/>
              <a:gd name="T6" fmla="*/ 671 w 1122"/>
              <a:gd name="T7" fmla="*/ 15 h 601"/>
              <a:gd name="T8" fmla="*/ 561 w 1122"/>
              <a:gd name="T9" fmla="*/ 0 h 601"/>
              <a:gd name="T10" fmla="*/ 451 w 1122"/>
              <a:gd name="T11" fmla="*/ 15 h 601"/>
              <a:gd name="T12" fmla="*/ 366 w 1122"/>
              <a:gd name="T13" fmla="*/ 40 h 601"/>
              <a:gd name="T14" fmla="*/ 316 w 1122"/>
              <a:gd name="T15" fmla="*/ 56 h 601"/>
              <a:gd name="T16" fmla="*/ 276 w 1122"/>
              <a:gd name="T17" fmla="*/ 75 h 601"/>
              <a:gd name="T18" fmla="*/ 211 w 1122"/>
              <a:gd name="T19" fmla="*/ 111 h 601"/>
              <a:gd name="T20" fmla="*/ 116 w 1122"/>
              <a:gd name="T21" fmla="*/ 171 h 601"/>
              <a:gd name="T22" fmla="*/ 46 w 1122"/>
              <a:gd name="T23" fmla="*/ 230 h 601"/>
              <a:gd name="T24" fmla="*/ 6 w 1122"/>
              <a:gd name="T25" fmla="*/ 281 h 601"/>
              <a:gd name="T26" fmla="*/ 6 w 1122"/>
              <a:gd name="T27" fmla="*/ 320 h 601"/>
              <a:gd name="T28" fmla="*/ 30 w 1122"/>
              <a:gd name="T29" fmla="*/ 361 h 601"/>
              <a:gd name="T30" fmla="*/ 111 w 1122"/>
              <a:gd name="T31" fmla="*/ 430 h 601"/>
              <a:gd name="T32" fmla="*/ 271 w 1122"/>
              <a:gd name="T33" fmla="*/ 531 h 601"/>
              <a:gd name="T34" fmla="*/ 366 w 1122"/>
              <a:gd name="T35" fmla="*/ 566 h 601"/>
              <a:gd name="T36" fmla="*/ 466 w 1122"/>
              <a:gd name="T37" fmla="*/ 596 h 601"/>
              <a:gd name="T38" fmla="*/ 561 w 1122"/>
              <a:gd name="T39" fmla="*/ 600 h 601"/>
              <a:gd name="T40" fmla="*/ 661 w 1122"/>
              <a:gd name="T41" fmla="*/ 596 h 601"/>
              <a:gd name="T42" fmla="*/ 761 w 1122"/>
              <a:gd name="T43" fmla="*/ 566 h 601"/>
              <a:gd name="T44" fmla="*/ 856 w 1122"/>
              <a:gd name="T45" fmla="*/ 531 h 601"/>
              <a:gd name="T46" fmla="*/ 1016 w 1122"/>
              <a:gd name="T47" fmla="*/ 430 h 601"/>
              <a:gd name="T48" fmla="*/ 1091 w 1122"/>
              <a:gd name="T49" fmla="*/ 361 h 601"/>
              <a:gd name="T50" fmla="*/ 1121 w 1122"/>
              <a:gd name="T51" fmla="*/ 320 h 601"/>
              <a:gd name="T52" fmla="*/ 1116 w 1122"/>
              <a:gd name="T53" fmla="*/ 281 h 601"/>
              <a:gd name="T54" fmla="*/ 1081 w 1122"/>
              <a:gd name="T55" fmla="*/ 230 h 601"/>
              <a:gd name="T56" fmla="*/ 1011 w 1122"/>
              <a:gd name="T57" fmla="*/ 171 h 601"/>
              <a:gd name="T58" fmla="*/ 916 w 1122"/>
              <a:gd name="T59" fmla="*/ 111 h 601"/>
              <a:gd name="T60" fmla="*/ 561 w 1122"/>
              <a:gd name="T61" fmla="*/ 441 h 601"/>
              <a:gd name="T62" fmla="*/ 471 w 1122"/>
              <a:gd name="T63" fmla="*/ 426 h 601"/>
              <a:gd name="T64" fmla="*/ 391 w 1122"/>
              <a:gd name="T65" fmla="*/ 370 h 601"/>
              <a:gd name="T66" fmla="*/ 341 w 1122"/>
              <a:gd name="T67" fmla="*/ 295 h 601"/>
              <a:gd name="T68" fmla="*/ 321 w 1122"/>
              <a:gd name="T69" fmla="*/ 200 h 601"/>
              <a:gd name="T70" fmla="*/ 331 w 1122"/>
              <a:gd name="T71" fmla="*/ 141 h 601"/>
              <a:gd name="T72" fmla="*/ 351 w 1122"/>
              <a:gd name="T73" fmla="*/ 86 h 601"/>
              <a:gd name="T74" fmla="*/ 456 w 1122"/>
              <a:gd name="T75" fmla="*/ 56 h 601"/>
              <a:gd name="T76" fmla="*/ 561 w 1122"/>
              <a:gd name="T77" fmla="*/ 40 h 601"/>
              <a:gd name="T78" fmla="*/ 666 w 1122"/>
              <a:gd name="T79" fmla="*/ 56 h 601"/>
              <a:gd name="T80" fmla="*/ 771 w 1122"/>
              <a:gd name="T81" fmla="*/ 86 h 601"/>
              <a:gd name="T82" fmla="*/ 796 w 1122"/>
              <a:gd name="T83" fmla="*/ 141 h 601"/>
              <a:gd name="T84" fmla="*/ 801 w 1122"/>
              <a:gd name="T85" fmla="*/ 200 h 601"/>
              <a:gd name="T86" fmla="*/ 786 w 1122"/>
              <a:gd name="T87" fmla="*/ 295 h 601"/>
              <a:gd name="T88" fmla="*/ 731 w 1122"/>
              <a:gd name="T89" fmla="*/ 370 h 601"/>
              <a:gd name="T90" fmla="*/ 656 w 1122"/>
              <a:gd name="T91" fmla="*/ 426 h 601"/>
              <a:gd name="T92" fmla="*/ 561 w 1122"/>
              <a:gd name="T93" fmla="*/ 441 h 601"/>
              <a:gd name="T94" fmla="*/ 541 w 1122"/>
              <a:gd name="T95" fmla="*/ 105 h 601"/>
              <a:gd name="T96" fmla="*/ 506 w 1122"/>
              <a:gd name="T97" fmla="*/ 120 h 601"/>
              <a:gd name="T98" fmla="*/ 481 w 1122"/>
              <a:gd name="T99" fmla="*/ 145 h 601"/>
              <a:gd name="T100" fmla="*/ 466 w 1122"/>
              <a:gd name="T101" fmla="*/ 180 h 601"/>
              <a:gd name="T102" fmla="*/ 466 w 1122"/>
              <a:gd name="T103" fmla="*/ 221 h 601"/>
              <a:gd name="T104" fmla="*/ 481 w 1122"/>
              <a:gd name="T105" fmla="*/ 260 h 601"/>
              <a:gd name="T106" fmla="*/ 506 w 1122"/>
              <a:gd name="T107" fmla="*/ 285 h 601"/>
              <a:gd name="T108" fmla="*/ 541 w 1122"/>
              <a:gd name="T109" fmla="*/ 300 h 601"/>
              <a:gd name="T110" fmla="*/ 581 w 1122"/>
              <a:gd name="T111" fmla="*/ 300 h 601"/>
              <a:gd name="T112" fmla="*/ 616 w 1122"/>
              <a:gd name="T113" fmla="*/ 285 h 601"/>
              <a:gd name="T114" fmla="*/ 646 w 1122"/>
              <a:gd name="T115" fmla="*/ 260 h 601"/>
              <a:gd name="T116" fmla="*/ 661 w 1122"/>
              <a:gd name="T117" fmla="*/ 221 h 601"/>
              <a:gd name="T118" fmla="*/ 661 w 1122"/>
              <a:gd name="T119" fmla="*/ 180 h 601"/>
              <a:gd name="T120" fmla="*/ 646 w 1122"/>
              <a:gd name="T121" fmla="*/ 145 h 601"/>
              <a:gd name="T122" fmla="*/ 616 w 1122"/>
              <a:gd name="T123" fmla="*/ 120 h 601"/>
              <a:gd name="T124" fmla="*/ 581 w 1122"/>
              <a:gd name="T125" fmla="*/ 105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22" h="601">
                <a:moveTo>
                  <a:pt x="861" y="81"/>
                </a:moveTo>
                <a:lnTo>
                  <a:pt x="846" y="75"/>
                </a:lnTo>
                <a:lnTo>
                  <a:pt x="836" y="65"/>
                </a:lnTo>
                <a:lnTo>
                  <a:pt x="806" y="56"/>
                </a:lnTo>
                <a:lnTo>
                  <a:pt x="796" y="50"/>
                </a:lnTo>
                <a:lnTo>
                  <a:pt x="761" y="40"/>
                </a:lnTo>
                <a:lnTo>
                  <a:pt x="756" y="35"/>
                </a:lnTo>
                <a:lnTo>
                  <a:pt x="671" y="15"/>
                </a:lnTo>
                <a:lnTo>
                  <a:pt x="616" y="5"/>
                </a:lnTo>
                <a:lnTo>
                  <a:pt x="561" y="0"/>
                </a:lnTo>
                <a:lnTo>
                  <a:pt x="506" y="5"/>
                </a:lnTo>
                <a:lnTo>
                  <a:pt x="451" y="15"/>
                </a:lnTo>
                <a:lnTo>
                  <a:pt x="371" y="35"/>
                </a:lnTo>
                <a:lnTo>
                  <a:pt x="366" y="40"/>
                </a:lnTo>
                <a:lnTo>
                  <a:pt x="331" y="50"/>
                </a:lnTo>
                <a:lnTo>
                  <a:pt x="316" y="56"/>
                </a:lnTo>
                <a:lnTo>
                  <a:pt x="291" y="65"/>
                </a:lnTo>
                <a:lnTo>
                  <a:pt x="276" y="75"/>
                </a:lnTo>
                <a:lnTo>
                  <a:pt x="261" y="81"/>
                </a:lnTo>
                <a:lnTo>
                  <a:pt x="211" y="111"/>
                </a:lnTo>
                <a:lnTo>
                  <a:pt x="161" y="141"/>
                </a:lnTo>
                <a:lnTo>
                  <a:pt x="116" y="171"/>
                </a:lnTo>
                <a:lnTo>
                  <a:pt x="76" y="200"/>
                </a:lnTo>
                <a:lnTo>
                  <a:pt x="46" y="230"/>
                </a:lnTo>
                <a:lnTo>
                  <a:pt x="21" y="256"/>
                </a:lnTo>
                <a:lnTo>
                  <a:pt x="6" y="281"/>
                </a:lnTo>
                <a:lnTo>
                  <a:pt x="0" y="300"/>
                </a:lnTo>
                <a:lnTo>
                  <a:pt x="6" y="320"/>
                </a:lnTo>
                <a:lnTo>
                  <a:pt x="16" y="341"/>
                </a:lnTo>
                <a:lnTo>
                  <a:pt x="30" y="361"/>
                </a:lnTo>
                <a:lnTo>
                  <a:pt x="51" y="386"/>
                </a:lnTo>
                <a:lnTo>
                  <a:pt x="111" y="430"/>
                </a:lnTo>
                <a:lnTo>
                  <a:pt x="186" y="481"/>
                </a:lnTo>
                <a:lnTo>
                  <a:pt x="271" y="531"/>
                </a:lnTo>
                <a:lnTo>
                  <a:pt x="316" y="551"/>
                </a:lnTo>
                <a:lnTo>
                  <a:pt x="366" y="566"/>
                </a:lnTo>
                <a:lnTo>
                  <a:pt x="416" y="581"/>
                </a:lnTo>
                <a:lnTo>
                  <a:pt x="466" y="596"/>
                </a:lnTo>
                <a:lnTo>
                  <a:pt x="511" y="600"/>
                </a:lnTo>
                <a:lnTo>
                  <a:pt x="561" y="600"/>
                </a:lnTo>
                <a:lnTo>
                  <a:pt x="611" y="600"/>
                </a:lnTo>
                <a:lnTo>
                  <a:pt x="661" y="596"/>
                </a:lnTo>
                <a:lnTo>
                  <a:pt x="711" y="581"/>
                </a:lnTo>
                <a:lnTo>
                  <a:pt x="761" y="566"/>
                </a:lnTo>
                <a:lnTo>
                  <a:pt x="806" y="551"/>
                </a:lnTo>
                <a:lnTo>
                  <a:pt x="856" y="531"/>
                </a:lnTo>
                <a:lnTo>
                  <a:pt x="941" y="481"/>
                </a:lnTo>
                <a:lnTo>
                  <a:pt x="1016" y="430"/>
                </a:lnTo>
                <a:lnTo>
                  <a:pt x="1071" y="386"/>
                </a:lnTo>
                <a:lnTo>
                  <a:pt x="1091" y="361"/>
                </a:lnTo>
                <a:lnTo>
                  <a:pt x="1111" y="341"/>
                </a:lnTo>
                <a:lnTo>
                  <a:pt x="1121" y="320"/>
                </a:lnTo>
                <a:lnTo>
                  <a:pt x="1121" y="300"/>
                </a:lnTo>
                <a:lnTo>
                  <a:pt x="1116" y="281"/>
                </a:lnTo>
                <a:lnTo>
                  <a:pt x="1101" y="256"/>
                </a:lnTo>
                <a:lnTo>
                  <a:pt x="1081" y="230"/>
                </a:lnTo>
                <a:lnTo>
                  <a:pt x="1046" y="200"/>
                </a:lnTo>
                <a:lnTo>
                  <a:pt x="1011" y="171"/>
                </a:lnTo>
                <a:lnTo>
                  <a:pt x="966" y="141"/>
                </a:lnTo>
                <a:lnTo>
                  <a:pt x="916" y="111"/>
                </a:lnTo>
                <a:lnTo>
                  <a:pt x="861" y="81"/>
                </a:lnTo>
                <a:close/>
                <a:moveTo>
                  <a:pt x="561" y="441"/>
                </a:moveTo>
                <a:lnTo>
                  <a:pt x="516" y="435"/>
                </a:lnTo>
                <a:lnTo>
                  <a:pt x="471" y="426"/>
                </a:lnTo>
                <a:lnTo>
                  <a:pt x="426" y="400"/>
                </a:lnTo>
                <a:lnTo>
                  <a:pt x="391" y="370"/>
                </a:lnTo>
                <a:lnTo>
                  <a:pt x="361" y="336"/>
                </a:lnTo>
                <a:lnTo>
                  <a:pt x="341" y="295"/>
                </a:lnTo>
                <a:lnTo>
                  <a:pt x="326" y="251"/>
                </a:lnTo>
                <a:lnTo>
                  <a:pt x="321" y="200"/>
                </a:lnTo>
                <a:lnTo>
                  <a:pt x="326" y="171"/>
                </a:lnTo>
                <a:lnTo>
                  <a:pt x="331" y="141"/>
                </a:lnTo>
                <a:lnTo>
                  <a:pt x="341" y="111"/>
                </a:lnTo>
                <a:lnTo>
                  <a:pt x="351" y="86"/>
                </a:lnTo>
                <a:lnTo>
                  <a:pt x="406" y="65"/>
                </a:lnTo>
                <a:lnTo>
                  <a:pt x="456" y="56"/>
                </a:lnTo>
                <a:lnTo>
                  <a:pt x="511" y="45"/>
                </a:lnTo>
                <a:lnTo>
                  <a:pt x="561" y="40"/>
                </a:lnTo>
                <a:lnTo>
                  <a:pt x="616" y="45"/>
                </a:lnTo>
                <a:lnTo>
                  <a:pt x="666" y="56"/>
                </a:lnTo>
                <a:lnTo>
                  <a:pt x="721" y="65"/>
                </a:lnTo>
                <a:lnTo>
                  <a:pt x="771" y="86"/>
                </a:lnTo>
                <a:lnTo>
                  <a:pt x="786" y="111"/>
                </a:lnTo>
                <a:lnTo>
                  <a:pt x="796" y="141"/>
                </a:lnTo>
                <a:lnTo>
                  <a:pt x="801" y="171"/>
                </a:lnTo>
                <a:lnTo>
                  <a:pt x="801" y="200"/>
                </a:lnTo>
                <a:lnTo>
                  <a:pt x="796" y="251"/>
                </a:lnTo>
                <a:lnTo>
                  <a:pt x="786" y="295"/>
                </a:lnTo>
                <a:lnTo>
                  <a:pt x="761" y="336"/>
                </a:lnTo>
                <a:lnTo>
                  <a:pt x="731" y="370"/>
                </a:lnTo>
                <a:lnTo>
                  <a:pt x="696" y="400"/>
                </a:lnTo>
                <a:lnTo>
                  <a:pt x="656" y="426"/>
                </a:lnTo>
                <a:lnTo>
                  <a:pt x="611" y="435"/>
                </a:lnTo>
                <a:lnTo>
                  <a:pt x="561" y="441"/>
                </a:lnTo>
                <a:close/>
                <a:moveTo>
                  <a:pt x="561" y="100"/>
                </a:moveTo>
                <a:lnTo>
                  <a:pt x="541" y="105"/>
                </a:lnTo>
                <a:lnTo>
                  <a:pt x="526" y="111"/>
                </a:lnTo>
                <a:lnTo>
                  <a:pt x="506" y="120"/>
                </a:lnTo>
                <a:lnTo>
                  <a:pt x="491" y="130"/>
                </a:lnTo>
                <a:lnTo>
                  <a:pt x="481" y="145"/>
                </a:lnTo>
                <a:lnTo>
                  <a:pt x="471" y="166"/>
                </a:lnTo>
                <a:lnTo>
                  <a:pt x="466" y="180"/>
                </a:lnTo>
                <a:lnTo>
                  <a:pt x="461" y="200"/>
                </a:lnTo>
                <a:lnTo>
                  <a:pt x="466" y="221"/>
                </a:lnTo>
                <a:lnTo>
                  <a:pt x="471" y="240"/>
                </a:lnTo>
                <a:lnTo>
                  <a:pt x="481" y="260"/>
                </a:lnTo>
                <a:lnTo>
                  <a:pt x="491" y="276"/>
                </a:lnTo>
                <a:lnTo>
                  <a:pt x="506" y="285"/>
                </a:lnTo>
                <a:lnTo>
                  <a:pt x="526" y="295"/>
                </a:lnTo>
                <a:lnTo>
                  <a:pt x="541" y="300"/>
                </a:lnTo>
                <a:lnTo>
                  <a:pt x="561" y="300"/>
                </a:lnTo>
                <a:lnTo>
                  <a:pt x="581" y="300"/>
                </a:lnTo>
                <a:lnTo>
                  <a:pt x="601" y="295"/>
                </a:lnTo>
                <a:lnTo>
                  <a:pt x="616" y="285"/>
                </a:lnTo>
                <a:lnTo>
                  <a:pt x="631" y="276"/>
                </a:lnTo>
                <a:lnTo>
                  <a:pt x="646" y="260"/>
                </a:lnTo>
                <a:lnTo>
                  <a:pt x="656" y="240"/>
                </a:lnTo>
                <a:lnTo>
                  <a:pt x="661" y="221"/>
                </a:lnTo>
                <a:lnTo>
                  <a:pt x="661" y="200"/>
                </a:lnTo>
                <a:lnTo>
                  <a:pt x="661" y="180"/>
                </a:lnTo>
                <a:lnTo>
                  <a:pt x="656" y="166"/>
                </a:lnTo>
                <a:lnTo>
                  <a:pt x="646" y="145"/>
                </a:lnTo>
                <a:lnTo>
                  <a:pt x="631" y="130"/>
                </a:lnTo>
                <a:lnTo>
                  <a:pt x="616" y="120"/>
                </a:lnTo>
                <a:lnTo>
                  <a:pt x="601" y="111"/>
                </a:lnTo>
                <a:lnTo>
                  <a:pt x="581" y="105"/>
                </a:lnTo>
                <a:lnTo>
                  <a:pt x="561" y="1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44"/>
          <p:cNvSpPr>
            <a:spLocks noChangeArrowheads="1"/>
          </p:cNvSpPr>
          <p:nvPr/>
        </p:nvSpPr>
        <p:spPr bwMode="auto">
          <a:xfrm>
            <a:off x="5295900" y="1976438"/>
            <a:ext cx="711200" cy="534591"/>
          </a:xfrm>
          <a:custGeom>
            <a:avLst/>
            <a:gdLst>
              <a:gd name="T0" fmla="*/ 351 w 1122"/>
              <a:gd name="T1" fmla="*/ 101 h 1122"/>
              <a:gd name="T2" fmla="*/ 221 w 1122"/>
              <a:gd name="T3" fmla="*/ 170 h 1122"/>
              <a:gd name="T4" fmla="*/ 126 w 1122"/>
              <a:gd name="T5" fmla="*/ 280 h 1122"/>
              <a:gd name="T6" fmla="*/ 85 w 1122"/>
              <a:gd name="T7" fmla="*/ 425 h 1122"/>
              <a:gd name="T8" fmla="*/ 101 w 1122"/>
              <a:gd name="T9" fmla="*/ 576 h 1122"/>
              <a:gd name="T10" fmla="*/ 171 w 1122"/>
              <a:gd name="T11" fmla="*/ 705 h 1122"/>
              <a:gd name="T12" fmla="*/ 281 w 1122"/>
              <a:gd name="T13" fmla="*/ 796 h 1122"/>
              <a:gd name="T14" fmla="*/ 426 w 1122"/>
              <a:gd name="T15" fmla="*/ 841 h 1122"/>
              <a:gd name="T16" fmla="*/ 576 w 1122"/>
              <a:gd name="T17" fmla="*/ 826 h 1122"/>
              <a:gd name="T18" fmla="*/ 706 w 1122"/>
              <a:gd name="T19" fmla="*/ 756 h 1122"/>
              <a:gd name="T20" fmla="*/ 796 w 1122"/>
              <a:gd name="T21" fmla="*/ 646 h 1122"/>
              <a:gd name="T22" fmla="*/ 841 w 1122"/>
              <a:gd name="T23" fmla="*/ 501 h 1122"/>
              <a:gd name="T24" fmla="*/ 826 w 1122"/>
              <a:gd name="T25" fmla="*/ 351 h 1122"/>
              <a:gd name="T26" fmla="*/ 756 w 1122"/>
              <a:gd name="T27" fmla="*/ 221 h 1122"/>
              <a:gd name="T28" fmla="*/ 646 w 1122"/>
              <a:gd name="T29" fmla="*/ 131 h 1122"/>
              <a:gd name="T30" fmla="*/ 501 w 1122"/>
              <a:gd name="T31" fmla="*/ 85 h 1122"/>
              <a:gd name="T32" fmla="*/ 826 w 1122"/>
              <a:gd name="T33" fmla="*/ 741 h 1122"/>
              <a:gd name="T34" fmla="*/ 906 w 1122"/>
              <a:gd name="T35" fmla="*/ 591 h 1122"/>
              <a:gd name="T36" fmla="*/ 921 w 1122"/>
              <a:gd name="T37" fmla="*/ 416 h 1122"/>
              <a:gd name="T38" fmla="*/ 866 w 1122"/>
              <a:gd name="T39" fmla="*/ 246 h 1122"/>
              <a:gd name="T40" fmla="*/ 756 w 1122"/>
              <a:gd name="T41" fmla="*/ 110 h 1122"/>
              <a:gd name="T42" fmla="*/ 601 w 1122"/>
              <a:gd name="T43" fmla="*/ 25 h 1122"/>
              <a:gd name="T44" fmla="*/ 416 w 1122"/>
              <a:gd name="T45" fmla="*/ 5 h 1122"/>
              <a:gd name="T46" fmla="*/ 241 w 1122"/>
              <a:gd name="T47" fmla="*/ 60 h 1122"/>
              <a:gd name="T48" fmla="*/ 106 w 1122"/>
              <a:gd name="T49" fmla="*/ 170 h 1122"/>
              <a:gd name="T50" fmla="*/ 21 w 1122"/>
              <a:gd name="T51" fmla="*/ 326 h 1122"/>
              <a:gd name="T52" fmla="*/ 6 w 1122"/>
              <a:gd name="T53" fmla="*/ 510 h 1122"/>
              <a:gd name="T54" fmla="*/ 56 w 1122"/>
              <a:gd name="T55" fmla="*/ 680 h 1122"/>
              <a:gd name="T56" fmla="*/ 171 w 1122"/>
              <a:gd name="T57" fmla="*/ 816 h 1122"/>
              <a:gd name="T58" fmla="*/ 326 w 1122"/>
              <a:gd name="T59" fmla="*/ 901 h 1122"/>
              <a:gd name="T60" fmla="*/ 506 w 1122"/>
              <a:gd name="T61" fmla="*/ 921 h 1122"/>
              <a:gd name="T62" fmla="*/ 671 w 1122"/>
              <a:gd name="T63" fmla="*/ 875 h 1122"/>
              <a:gd name="T64" fmla="*/ 1086 w 1122"/>
              <a:gd name="T65" fmla="*/ 1116 h 1122"/>
              <a:gd name="T66" fmla="*/ 1116 w 1122"/>
              <a:gd name="T67" fmla="*/ 1116 h 1122"/>
              <a:gd name="T68" fmla="*/ 1116 w 1122"/>
              <a:gd name="T69" fmla="*/ 1091 h 1122"/>
              <a:gd name="T70" fmla="*/ 336 w 1122"/>
              <a:gd name="T71" fmla="*/ 866 h 1122"/>
              <a:gd name="T72" fmla="*/ 196 w 1122"/>
              <a:gd name="T73" fmla="*/ 786 h 1122"/>
              <a:gd name="T74" fmla="*/ 91 w 1122"/>
              <a:gd name="T75" fmla="*/ 666 h 1122"/>
              <a:gd name="T76" fmla="*/ 46 w 1122"/>
              <a:gd name="T77" fmla="*/ 506 h 1122"/>
              <a:gd name="T78" fmla="*/ 61 w 1122"/>
              <a:gd name="T79" fmla="*/ 340 h 1122"/>
              <a:gd name="T80" fmla="*/ 136 w 1122"/>
              <a:gd name="T81" fmla="*/ 195 h 1122"/>
              <a:gd name="T82" fmla="*/ 261 w 1122"/>
              <a:gd name="T83" fmla="*/ 95 h 1122"/>
              <a:gd name="T84" fmla="*/ 421 w 1122"/>
              <a:gd name="T85" fmla="*/ 46 h 1122"/>
              <a:gd name="T86" fmla="*/ 586 w 1122"/>
              <a:gd name="T87" fmla="*/ 60 h 1122"/>
              <a:gd name="T88" fmla="*/ 731 w 1122"/>
              <a:gd name="T89" fmla="*/ 140 h 1122"/>
              <a:gd name="T90" fmla="*/ 831 w 1122"/>
              <a:gd name="T91" fmla="*/ 260 h 1122"/>
              <a:gd name="T92" fmla="*/ 881 w 1122"/>
              <a:gd name="T93" fmla="*/ 421 h 1122"/>
              <a:gd name="T94" fmla="*/ 866 w 1122"/>
              <a:gd name="T95" fmla="*/ 586 h 1122"/>
              <a:gd name="T96" fmla="*/ 786 w 1122"/>
              <a:gd name="T97" fmla="*/ 731 h 1122"/>
              <a:gd name="T98" fmla="*/ 661 w 1122"/>
              <a:gd name="T99" fmla="*/ 831 h 1122"/>
              <a:gd name="T100" fmla="*/ 506 w 1122"/>
              <a:gd name="T101" fmla="*/ 88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2" h="1122">
                <a:moveTo>
                  <a:pt x="461" y="81"/>
                </a:moveTo>
                <a:lnTo>
                  <a:pt x="426" y="85"/>
                </a:lnTo>
                <a:lnTo>
                  <a:pt x="386" y="90"/>
                </a:lnTo>
                <a:lnTo>
                  <a:pt x="351" y="101"/>
                </a:lnTo>
                <a:lnTo>
                  <a:pt x="316" y="110"/>
                </a:lnTo>
                <a:lnTo>
                  <a:pt x="281" y="131"/>
                </a:lnTo>
                <a:lnTo>
                  <a:pt x="251" y="145"/>
                </a:lnTo>
                <a:lnTo>
                  <a:pt x="221" y="170"/>
                </a:lnTo>
                <a:lnTo>
                  <a:pt x="196" y="195"/>
                </a:lnTo>
                <a:lnTo>
                  <a:pt x="171" y="221"/>
                </a:lnTo>
                <a:lnTo>
                  <a:pt x="146" y="251"/>
                </a:lnTo>
                <a:lnTo>
                  <a:pt x="126" y="280"/>
                </a:lnTo>
                <a:lnTo>
                  <a:pt x="111" y="315"/>
                </a:lnTo>
                <a:lnTo>
                  <a:pt x="101" y="351"/>
                </a:lnTo>
                <a:lnTo>
                  <a:pt x="91" y="386"/>
                </a:lnTo>
                <a:lnTo>
                  <a:pt x="85" y="425"/>
                </a:lnTo>
                <a:lnTo>
                  <a:pt x="81" y="461"/>
                </a:lnTo>
                <a:lnTo>
                  <a:pt x="85" y="501"/>
                </a:lnTo>
                <a:lnTo>
                  <a:pt x="91" y="540"/>
                </a:lnTo>
                <a:lnTo>
                  <a:pt x="101" y="576"/>
                </a:lnTo>
                <a:lnTo>
                  <a:pt x="111" y="611"/>
                </a:lnTo>
                <a:lnTo>
                  <a:pt x="126" y="646"/>
                </a:lnTo>
                <a:lnTo>
                  <a:pt x="146" y="676"/>
                </a:lnTo>
                <a:lnTo>
                  <a:pt x="171" y="705"/>
                </a:lnTo>
                <a:lnTo>
                  <a:pt x="196" y="731"/>
                </a:lnTo>
                <a:lnTo>
                  <a:pt x="221" y="756"/>
                </a:lnTo>
                <a:lnTo>
                  <a:pt x="251" y="781"/>
                </a:lnTo>
                <a:lnTo>
                  <a:pt x="281" y="796"/>
                </a:lnTo>
                <a:lnTo>
                  <a:pt x="316" y="816"/>
                </a:lnTo>
                <a:lnTo>
                  <a:pt x="351" y="826"/>
                </a:lnTo>
                <a:lnTo>
                  <a:pt x="386" y="836"/>
                </a:lnTo>
                <a:lnTo>
                  <a:pt x="426" y="841"/>
                </a:lnTo>
                <a:lnTo>
                  <a:pt x="461" y="841"/>
                </a:lnTo>
                <a:lnTo>
                  <a:pt x="501" y="841"/>
                </a:lnTo>
                <a:lnTo>
                  <a:pt x="541" y="836"/>
                </a:lnTo>
                <a:lnTo>
                  <a:pt x="576" y="826"/>
                </a:lnTo>
                <a:lnTo>
                  <a:pt x="611" y="816"/>
                </a:lnTo>
                <a:lnTo>
                  <a:pt x="646" y="796"/>
                </a:lnTo>
                <a:lnTo>
                  <a:pt x="676" y="781"/>
                </a:lnTo>
                <a:lnTo>
                  <a:pt x="706" y="756"/>
                </a:lnTo>
                <a:lnTo>
                  <a:pt x="731" y="731"/>
                </a:lnTo>
                <a:lnTo>
                  <a:pt x="756" y="705"/>
                </a:lnTo>
                <a:lnTo>
                  <a:pt x="776" y="676"/>
                </a:lnTo>
                <a:lnTo>
                  <a:pt x="796" y="646"/>
                </a:lnTo>
                <a:lnTo>
                  <a:pt x="811" y="611"/>
                </a:lnTo>
                <a:lnTo>
                  <a:pt x="826" y="576"/>
                </a:lnTo>
                <a:lnTo>
                  <a:pt x="836" y="540"/>
                </a:lnTo>
                <a:lnTo>
                  <a:pt x="841" y="501"/>
                </a:lnTo>
                <a:lnTo>
                  <a:pt x="841" y="461"/>
                </a:lnTo>
                <a:lnTo>
                  <a:pt x="841" y="425"/>
                </a:lnTo>
                <a:lnTo>
                  <a:pt x="836" y="386"/>
                </a:lnTo>
                <a:lnTo>
                  <a:pt x="826" y="351"/>
                </a:lnTo>
                <a:lnTo>
                  <a:pt x="811" y="315"/>
                </a:lnTo>
                <a:lnTo>
                  <a:pt x="796" y="280"/>
                </a:lnTo>
                <a:lnTo>
                  <a:pt x="776" y="251"/>
                </a:lnTo>
                <a:lnTo>
                  <a:pt x="756" y="221"/>
                </a:lnTo>
                <a:lnTo>
                  <a:pt x="731" y="195"/>
                </a:lnTo>
                <a:lnTo>
                  <a:pt x="706" y="170"/>
                </a:lnTo>
                <a:lnTo>
                  <a:pt x="676" y="145"/>
                </a:lnTo>
                <a:lnTo>
                  <a:pt x="646" y="131"/>
                </a:lnTo>
                <a:lnTo>
                  <a:pt x="611" y="110"/>
                </a:lnTo>
                <a:lnTo>
                  <a:pt x="576" y="101"/>
                </a:lnTo>
                <a:lnTo>
                  <a:pt x="541" y="90"/>
                </a:lnTo>
                <a:lnTo>
                  <a:pt x="501" y="85"/>
                </a:lnTo>
                <a:lnTo>
                  <a:pt x="461" y="81"/>
                </a:lnTo>
                <a:close/>
                <a:moveTo>
                  <a:pt x="1116" y="1091"/>
                </a:moveTo>
                <a:lnTo>
                  <a:pt x="801" y="776"/>
                </a:lnTo>
                <a:lnTo>
                  <a:pt x="826" y="741"/>
                </a:lnTo>
                <a:lnTo>
                  <a:pt x="851" y="705"/>
                </a:lnTo>
                <a:lnTo>
                  <a:pt x="871" y="671"/>
                </a:lnTo>
                <a:lnTo>
                  <a:pt x="891" y="631"/>
                </a:lnTo>
                <a:lnTo>
                  <a:pt x="906" y="591"/>
                </a:lnTo>
                <a:lnTo>
                  <a:pt x="916" y="551"/>
                </a:lnTo>
                <a:lnTo>
                  <a:pt x="921" y="506"/>
                </a:lnTo>
                <a:lnTo>
                  <a:pt x="921" y="461"/>
                </a:lnTo>
                <a:lnTo>
                  <a:pt x="921" y="416"/>
                </a:lnTo>
                <a:lnTo>
                  <a:pt x="911" y="370"/>
                </a:lnTo>
                <a:lnTo>
                  <a:pt x="901" y="326"/>
                </a:lnTo>
                <a:lnTo>
                  <a:pt x="886" y="285"/>
                </a:lnTo>
                <a:lnTo>
                  <a:pt x="866" y="246"/>
                </a:lnTo>
                <a:lnTo>
                  <a:pt x="846" y="205"/>
                </a:lnTo>
                <a:lnTo>
                  <a:pt x="816" y="170"/>
                </a:lnTo>
                <a:lnTo>
                  <a:pt x="786" y="136"/>
                </a:lnTo>
                <a:lnTo>
                  <a:pt x="756" y="110"/>
                </a:lnTo>
                <a:lnTo>
                  <a:pt x="721" y="81"/>
                </a:lnTo>
                <a:lnTo>
                  <a:pt x="681" y="60"/>
                </a:lnTo>
                <a:lnTo>
                  <a:pt x="641" y="40"/>
                </a:lnTo>
                <a:lnTo>
                  <a:pt x="601" y="25"/>
                </a:lnTo>
                <a:lnTo>
                  <a:pt x="556" y="10"/>
                </a:lnTo>
                <a:lnTo>
                  <a:pt x="511" y="5"/>
                </a:lnTo>
                <a:lnTo>
                  <a:pt x="461" y="0"/>
                </a:lnTo>
                <a:lnTo>
                  <a:pt x="416" y="5"/>
                </a:lnTo>
                <a:lnTo>
                  <a:pt x="371" y="10"/>
                </a:lnTo>
                <a:lnTo>
                  <a:pt x="326" y="25"/>
                </a:lnTo>
                <a:lnTo>
                  <a:pt x="286" y="40"/>
                </a:lnTo>
                <a:lnTo>
                  <a:pt x="241" y="60"/>
                </a:lnTo>
                <a:lnTo>
                  <a:pt x="206" y="81"/>
                </a:lnTo>
                <a:lnTo>
                  <a:pt x="171" y="110"/>
                </a:lnTo>
                <a:lnTo>
                  <a:pt x="136" y="136"/>
                </a:lnTo>
                <a:lnTo>
                  <a:pt x="106" y="170"/>
                </a:lnTo>
                <a:lnTo>
                  <a:pt x="81" y="205"/>
                </a:lnTo>
                <a:lnTo>
                  <a:pt x="56" y="246"/>
                </a:lnTo>
                <a:lnTo>
                  <a:pt x="41" y="285"/>
                </a:lnTo>
                <a:lnTo>
                  <a:pt x="21" y="326"/>
                </a:lnTo>
                <a:lnTo>
                  <a:pt x="11" y="370"/>
                </a:lnTo>
                <a:lnTo>
                  <a:pt x="6" y="416"/>
                </a:lnTo>
                <a:lnTo>
                  <a:pt x="0" y="461"/>
                </a:lnTo>
                <a:lnTo>
                  <a:pt x="6" y="510"/>
                </a:lnTo>
                <a:lnTo>
                  <a:pt x="11" y="556"/>
                </a:lnTo>
                <a:lnTo>
                  <a:pt x="21" y="601"/>
                </a:lnTo>
                <a:lnTo>
                  <a:pt x="41" y="641"/>
                </a:lnTo>
                <a:lnTo>
                  <a:pt x="56" y="680"/>
                </a:lnTo>
                <a:lnTo>
                  <a:pt x="81" y="721"/>
                </a:lnTo>
                <a:lnTo>
                  <a:pt x="106" y="756"/>
                </a:lnTo>
                <a:lnTo>
                  <a:pt x="136" y="790"/>
                </a:lnTo>
                <a:lnTo>
                  <a:pt x="171" y="816"/>
                </a:lnTo>
                <a:lnTo>
                  <a:pt x="206" y="846"/>
                </a:lnTo>
                <a:lnTo>
                  <a:pt x="241" y="866"/>
                </a:lnTo>
                <a:lnTo>
                  <a:pt x="286" y="886"/>
                </a:lnTo>
                <a:lnTo>
                  <a:pt x="326" y="901"/>
                </a:lnTo>
                <a:lnTo>
                  <a:pt x="371" y="916"/>
                </a:lnTo>
                <a:lnTo>
                  <a:pt x="416" y="921"/>
                </a:lnTo>
                <a:lnTo>
                  <a:pt x="461" y="921"/>
                </a:lnTo>
                <a:lnTo>
                  <a:pt x="506" y="921"/>
                </a:lnTo>
                <a:lnTo>
                  <a:pt x="551" y="916"/>
                </a:lnTo>
                <a:lnTo>
                  <a:pt x="591" y="906"/>
                </a:lnTo>
                <a:lnTo>
                  <a:pt x="631" y="891"/>
                </a:lnTo>
                <a:lnTo>
                  <a:pt x="671" y="875"/>
                </a:lnTo>
                <a:lnTo>
                  <a:pt x="706" y="851"/>
                </a:lnTo>
                <a:lnTo>
                  <a:pt x="741" y="831"/>
                </a:lnTo>
                <a:lnTo>
                  <a:pt x="771" y="801"/>
                </a:lnTo>
                <a:lnTo>
                  <a:pt x="1086" y="1116"/>
                </a:lnTo>
                <a:lnTo>
                  <a:pt x="1096" y="1121"/>
                </a:lnTo>
                <a:lnTo>
                  <a:pt x="1101" y="1121"/>
                </a:lnTo>
                <a:lnTo>
                  <a:pt x="1111" y="1121"/>
                </a:lnTo>
                <a:lnTo>
                  <a:pt x="1116" y="1116"/>
                </a:lnTo>
                <a:lnTo>
                  <a:pt x="1121" y="1111"/>
                </a:lnTo>
                <a:lnTo>
                  <a:pt x="1121" y="1101"/>
                </a:lnTo>
                <a:lnTo>
                  <a:pt x="1121" y="1096"/>
                </a:lnTo>
                <a:lnTo>
                  <a:pt x="1116" y="1091"/>
                </a:lnTo>
                <a:close/>
                <a:moveTo>
                  <a:pt x="461" y="881"/>
                </a:moveTo>
                <a:lnTo>
                  <a:pt x="421" y="881"/>
                </a:lnTo>
                <a:lnTo>
                  <a:pt x="376" y="875"/>
                </a:lnTo>
                <a:lnTo>
                  <a:pt x="336" y="866"/>
                </a:lnTo>
                <a:lnTo>
                  <a:pt x="301" y="851"/>
                </a:lnTo>
                <a:lnTo>
                  <a:pt x="261" y="831"/>
                </a:lnTo>
                <a:lnTo>
                  <a:pt x="226" y="811"/>
                </a:lnTo>
                <a:lnTo>
                  <a:pt x="196" y="786"/>
                </a:lnTo>
                <a:lnTo>
                  <a:pt x="166" y="761"/>
                </a:lnTo>
                <a:lnTo>
                  <a:pt x="136" y="731"/>
                </a:lnTo>
                <a:lnTo>
                  <a:pt x="116" y="696"/>
                </a:lnTo>
                <a:lnTo>
                  <a:pt x="91" y="666"/>
                </a:lnTo>
                <a:lnTo>
                  <a:pt x="76" y="625"/>
                </a:lnTo>
                <a:lnTo>
                  <a:pt x="61" y="586"/>
                </a:lnTo>
                <a:lnTo>
                  <a:pt x="51" y="546"/>
                </a:lnTo>
                <a:lnTo>
                  <a:pt x="46" y="506"/>
                </a:lnTo>
                <a:lnTo>
                  <a:pt x="41" y="461"/>
                </a:lnTo>
                <a:lnTo>
                  <a:pt x="46" y="421"/>
                </a:lnTo>
                <a:lnTo>
                  <a:pt x="51" y="381"/>
                </a:lnTo>
                <a:lnTo>
                  <a:pt x="61" y="340"/>
                </a:lnTo>
                <a:lnTo>
                  <a:pt x="76" y="301"/>
                </a:lnTo>
                <a:lnTo>
                  <a:pt x="91" y="260"/>
                </a:lnTo>
                <a:lnTo>
                  <a:pt x="116" y="230"/>
                </a:lnTo>
                <a:lnTo>
                  <a:pt x="136" y="195"/>
                </a:lnTo>
                <a:lnTo>
                  <a:pt x="166" y="166"/>
                </a:lnTo>
                <a:lnTo>
                  <a:pt x="196" y="140"/>
                </a:lnTo>
                <a:lnTo>
                  <a:pt x="226" y="115"/>
                </a:lnTo>
                <a:lnTo>
                  <a:pt x="261" y="95"/>
                </a:lnTo>
                <a:lnTo>
                  <a:pt x="301" y="76"/>
                </a:lnTo>
                <a:lnTo>
                  <a:pt x="336" y="60"/>
                </a:lnTo>
                <a:lnTo>
                  <a:pt x="376" y="51"/>
                </a:lnTo>
                <a:lnTo>
                  <a:pt x="421" y="46"/>
                </a:lnTo>
                <a:lnTo>
                  <a:pt x="461" y="40"/>
                </a:lnTo>
                <a:lnTo>
                  <a:pt x="506" y="46"/>
                </a:lnTo>
                <a:lnTo>
                  <a:pt x="546" y="51"/>
                </a:lnTo>
                <a:lnTo>
                  <a:pt x="586" y="60"/>
                </a:lnTo>
                <a:lnTo>
                  <a:pt x="626" y="76"/>
                </a:lnTo>
                <a:lnTo>
                  <a:pt x="661" y="95"/>
                </a:lnTo>
                <a:lnTo>
                  <a:pt x="696" y="115"/>
                </a:lnTo>
                <a:lnTo>
                  <a:pt x="731" y="140"/>
                </a:lnTo>
                <a:lnTo>
                  <a:pt x="761" y="166"/>
                </a:lnTo>
                <a:lnTo>
                  <a:pt x="786" y="195"/>
                </a:lnTo>
                <a:lnTo>
                  <a:pt x="811" y="230"/>
                </a:lnTo>
                <a:lnTo>
                  <a:pt x="831" y="260"/>
                </a:lnTo>
                <a:lnTo>
                  <a:pt x="851" y="301"/>
                </a:lnTo>
                <a:lnTo>
                  <a:pt x="866" y="340"/>
                </a:lnTo>
                <a:lnTo>
                  <a:pt x="876" y="381"/>
                </a:lnTo>
                <a:lnTo>
                  <a:pt x="881" y="421"/>
                </a:lnTo>
                <a:lnTo>
                  <a:pt x="881" y="461"/>
                </a:lnTo>
                <a:lnTo>
                  <a:pt x="881" y="506"/>
                </a:lnTo>
                <a:lnTo>
                  <a:pt x="876" y="546"/>
                </a:lnTo>
                <a:lnTo>
                  <a:pt x="866" y="586"/>
                </a:lnTo>
                <a:lnTo>
                  <a:pt x="851" y="625"/>
                </a:lnTo>
                <a:lnTo>
                  <a:pt x="831" y="666"/>
                </a:lnTo>
                <a:lnTo>
                  <a:pt x="811" y="696"/>
                </a:lnTo>
                <a:lnTo>
                  <a:pt x="786" y="731"/>
                </a:lnTo>
                <a:lnTo>
                  <a:pt x="761" y="761"/>
                </a:lnTo>
                <a:lnTo>
                  <a:pt x="731" y="786"/>
                </a:lnTo>
                <a:lnTo>
                  <a:pt x="696" y="811"/>
                </a:lnTo>
                <a:lnTo>
                  <a:pt x="661" y="831"/>
                </a:lnTo>
                <a:lnTo>
                  <a:pt x="626" y="851"/>
                </a:lnTo>
                <a:lnTo>
                  <a:pt x="586" y="866"/>
                </a:lnTo>
                <a:lnTo>
                  <a:pt x="546" y="875"/>
                </a:lnTo>
                <a:lnTo>
                  <a:pt x="506" y="881"/>
                </a:lnTo>
                <a:lnTo>
                  <a:pt x="461" y="8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45"/>
          <p:cNvSpPr>
            <a:spLocks noChangeArrowheads="1"/>
          </p:cNvSpPr>
          <p:nvPr/>
        </p:nvSpPr>
        <p:spPr bwMode="auto">
          <a:xfrm>
            <a:off x="2933700" y="1946672"/>
            <a:ext cx="711200" cy="346472"/>
          </a:xfrm>
          <a:custGeom>
            <a:avLst/>
            <a:gdLst>
              <a:gd name="T0" fmla="*/ 985 w 1121"/>
              <a:gd name="T1" fmla="*/ 406 h 727"/>
              <a:gd name="T2" fmla="*/ 996 w 1121"/>
              <a:gd name="T3" fmla="*/ 361 h 727"/>
              <a:gd name="T4" fmla="*/ 1021 w 1121"/>
              <a:gd name="T5" fmla="*/ 250 h 727"/>
              <a:gd name="T6" fmla="*/ 1010 w 1121"/>
              <a:gd name="T7" fmla="*/ 161 h 727"/>
              <a:gd name="T8" fmla="*/ 946 w 1121"/>
              <a:gd name="T9" fmla="*/ 106 h 727"/>
              <a:gd name="T10" fmla="*/ 831 w 1121"/>
              <a:gd name="T11" fmla="*/ 120 h 727"/>
              <a:gd name="T12" fmla="*/ 790 w 1121"/>
              <a:gd name="T13" fmla="*/ 186 h 727"/>
              <a:gd name="T14" fmla="*/ 785 w 1121"/>
              <a:gd name="T15" fmla="*/ 301 h 727"/>
              <a:gd name="T16" fmla="*/ 815 w 1121"/>
              <a:gd name="T17" fmla="*/ 365 h 727"/>
              <a:gd name="T18" fmla="*/ 815 w 1121"/>
              <a:gd name="T19" fmla="*/ 416 h 727"/>
              <a:gd name="T20" fmla="*/ 815 w 1121"/>
              <a:gd name="T21" fmla="*/ 466 h 727"/>
              <a:gd name="T22" fmla="*/ 976 w 1121"/>
              <a:gd name="T23" fmla="*/ 546 h 727"/>
              <a:gd name="T24" fmla="*/ 1035 w 1121"/>
              <a:gd name="T25" fmla="*/ 601 h 727"/>
              <a:gd name="T26" fmla="*/ 1106 w 1121"/>
              <a:gd name="T27" fmla="*/ 621 h 727"/>
              <a:gd name="T28" fmla="*/ 1120 w 1121"/>
              <a:gd name="T29" fmla="*/ 590 h 727"/>
              <a:gd name="T30" fmla="*/ 1120 w 1121"/>
              <a:gd name="T31" fmla="*/ 511 h 727"/>
              <a:gd name="T32" fmla="*/ 1076 w 1121"/>
              <a:gd name="T33" fmla="*/ 461 h 727"/>
              <a:gd name="T34" fmla="*/ 365 w 1121"/>
              <a:gd name="T35" fmla="*/ 446 h 727"/>
              <a:gd name="T36" fmla="*/ 305 w 1121"/>
              <a:gd name="T37" fmla="*/ 406 h 727"/>
              <a:gd name="T38" fmla="*/ 315 w 1121"/>
              <a:gd name="T39" fmla="*/ 361 h 727"/>
              <a:gd name="T40" fmla="*/ 340 w 1121"/>
              <a:gd name="T41" fmla="*/ 250 h 727"/>
              <a:gd name="T42" fmla="*/ 330 w 1121"/>
              <a:gd name="T43" fmla="*/ 161 h 727"/>
              <a:gd name="T44" fmla="*/ 260 w 1121"/>
              <a:gd name="T45" fmla="*/ 106 h 727"/>
              <a:gd name="T46" fmla="*/ 150 w 1121"/>
              <a:gd name="T47" fmla="*/ 120 h 727"/>
              <a:gd name="T48" fmla="*/ 110 w 1121"/>
              <a:gd name="T49" fmla="*/ 186 h 727"/>
              <a:gd name="T50" fmla="*/ 105 w 1121"/>
              <a:gd name="T51" fmla="*/ 301 h 727"/>
              <a:gd name="T52" fmla="*/ 135 w 1121"/>
              <a:gd name="T53" fmla="*/ 365 h 727"/>
              <a:gd name="T54" fmla="*/ 135 w 1121"/>
              <a:gd name="T55" fmla="*/ 416 h 727"/>
              <a:gd name="T56" fmla="*/ 50 w 1121"/>
              <a:gd name="T57" fmla="*/ 461 h 727"/>
              <a:gd name="T58" fmla="*/ 5 w 1121"/>
              <a:gd name="T59" fmla="*/ 511 h 727"/>
              <a:gd name="T60" fmla="*/ 0 w 1121"/>
              <a:gd name="T61" fmla="*/ 590 h 727"/>
              <a:gd name="T62" fmla="*/ 20 w 1121"/>
              <a:gd name="T63" fmla="*/ 621 h 727"/>
              <a:gd name="T64" fmla="*/ 90 w 1121"/>
              <a:gd name="T65" fmla="*/ 601 h 727"/>
              <a:gd name="T66" fmla="*/ 150 w 1121"/>
              <a:gd name="T67" fmla="*/ 546 h 727"/>
              <a:gd name="T68" fmla="*/ 310 w 1121"/>
              <a:gd name="T69" fmla="*/ 466 h 727"/>
              <a:gd name="T70" fmla="*/ 680 w 1121"/>
              <a:gd name="T71" fmla="*/ 450 h 727"/>
              <a:gd name="T72" fmla="*/ 665 w 1121"/>
              <a:gd name="T73" fmla="*/ 406 h 727"/>
              <a:gd name="T74" fmla="*/ 695 w 1121"/>
              <a:gd name="T75" fmla="*/ 356 h 727"/>
              <a:gd name="T76" fmla="*/ 735 w 1121"/>
              <a:gd name="T77" fmla="*/ 280 h 727"/>
              <a:gd name="T78" fmla="*/ 741 w 1121"/>
              <a:gd name="T79" fmla="*/ 175 h 727"/>
              <a:gd name="T80" fmla="*/ 711 w 1121"/>
              <a:gd name="T81" fmla="*/ 71 h 727"/>
              <a:gd name="T82" fmla="*/ 615 w 1121"/>
              <a:gd name="T83" fmla="*/ 5 h 727"/>
              <a:gd name="T84" fmla="*/ 470 w 1121"/>
              <a:gd name="T85" fmla="*/ 21 h 727"/>
              <a:gd name="T86" fmla="*/ 395 w 1121"/>
              <a:gd name="T87" fmla="*/ 106 h 727"/>
              <a:gd name="T88" fmla="*/ 380 w 1121"/>
              <a:gd name="T89" fmla="*/ 211 h 727"/>
              <a:gd name="T90" fmla="*/ 400 w 1121"/>
              <a:gd name="T91" fmla="*/ 310 h 727"/>
              <a:gd name="T92" fmla="*/ 440 w 1121"/>
              <a:gd name="T93" fmla="*/ 361 h 727"/>
              <a:gd name="T94" fmla="*/ 465 w 1121"/>
              <a:gd name="T95" fmla="*/ 416 h 727"/>
              <a:gd name="T96" fmla="*/ 445 w 1121"/>
              <a:gd name="T97" fmla="*/ 450 h 727"/>
              <a:gd name="T98" fmla="*/ 290 w 1121"/>
              <a:gd name="T99" fmla="*/ 516 h 727"/>
              <a:gd name="T100" fmla="*/ 165 w 1121"/>
              <a:gd name="T101" fmla="*/ 581 h 727"/>
              <a:gd name="T102" fmla="*/ 120 w 1121"/>
              <a:gd name="T103" fmla="*/ 646 h 727"/>
              <a:gd name="T104" fmla="*/ 135 w 1121"/>
              <a:gd name="T105" fmla="*/ 716 h 727"/>
              <a:gd name="T106" fmla="*/ 966 w 1121"/>
              <a:gd name="T107" fmla="*/ 726 h 727"/>
              <a:gd name="T108" fmla="*/ 1001 w 1121"/>
              <a:gd name="T109" fmla="*/ 706 h 727"/>
              <a:gd name="T110" fmla="*/ 996 w 1121"/>
              <a:gd name="T111" fmla="*/ 626 h 727"/>
              <a:gd name="T112" fmla="*/ 925 w 1121"/>
              <a:gd name="T113" fmla="*/ 561 h 727"/>
              <a:gd name="T114" fmla="*/ 776 w 1121"/>
              <a:gd name="T115" fmla="*/ 49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1" h="727">
                <a:moveTo>
                  <a:pt x="1010" y="431"/>
                </a:moveTo>
                <a:lnTo>
                  <a:pt x="991" y="416"/>
                </a:lnTo>
                <a:lnTo>
                  <a:pt x="985" y="406"/>
                </a:lnTo>
                <a:lnTo>
                  <a:pt x="985" y="381"/>
                </a:lnTo>
                <a:lnTo>
                  <a:pt x="991" y="365"/>
                </a:lnTo>
                <a:lnTo>
                  <a:pt x="996" y="361"/>
                </a:lnTo>
                <a:lnTo>
                  <a:pt x="1005" y="335"/>
                </a:lnTo>
                <a:lnTo>
                  <a:pt x="1016" y="301"/>
                </a:lnTo>
                <a:lnTo>
                  <a:pt x="1021" y="250"/>
                </a:lnTo>
                <a:lnTo>
                  <a:pt x="1021" y="211"/>
                </a:lnTo>
                <a:lnTo>
                  <a:pt x="1016" y="186"/>
                </a:lnTo>
                <a:lnTo>
                  <a:pt x="1010" y="161"/>
                </a:lnTo>
                <a:lnTo>
                  <a:pt x="996" y="140"/>
                </a:lnTo>
                <a:lnTo>
                  <a:pt x="976" y="120"/>
                </a:lnTo>
                <a:lnTo>
                  <a:pt x="946" y="106"/>
                </a:lnTo>
                <a:lnTo>
                  <a:pt x="906" y="101"/>
                </a:lnTo>
                <a:lnTo>
                  <a:pt x="865" y="106"/>
                </a:lnTo>
                <a:lnTo>
                  <a:pt x="831" y="120"/>
                </a:lnTo>
                <a:lnTo>
                  <a:pt x="810" y="140"/>
                </a:lnTo>
                <a:lnTo>
                  <a:pt x="796" y="161"/>
                </a:lnTo>
                <a:lnTo>
                  <a:pt x="790" y="186"/>
                </a:lnTo>
                <a:lnTo>
                  <a:pt x="785" y="211"/>
                </a:lnTo>
                <a:lnTo>
                  <a:pt x="780" y="250"/>
                </a:lnTo>
                <a:lnTo>
                  <a:pt x="785" y="301"/>
                </a:lnTo>
                <a:lnTo>
                  <a:pt x="801" y="335"/>
                </a:lnTo>
                <a:lnTo>
                  <a:pt x="810" y="361"/>
                </a:lnTo>
                <a:lnTo>
                  <a:pt x="815" y="365"/>
                </a:lnTo>
                <a:lnTo>
                  <a:pt x="820" y="381"/>
                </a:lnTo>
                <a:lnTo>
                  <a:pt x="820" y="406"/>
                </a:lnTo>
                <a:lnTo>
                  <a:pt x="815" y="416"/>
                </a:lnTo>
                <a:lnTo>
                  <a:pt x="796" y="425"/>
                </a:lnTo>
                <a:lnTo>
                  <a:pt x="755" y="446"/>
                </a:lnTo>
                <a:lnTo>
                  <a:pt x="815" y="466"/>
                </a:lnTo>
                <a:lnTo>
                  <a:pt x="865" y="486"/>
                </a:lnTo>
                <a:lnTo>
                  <a:pt x="911" y="505"/>
                </a:lnTo>
                <a:lnTo>
                  <a:pt x="976" y="546"/>
                </a:lnTo>
                <a:lnTo>
                  <a:pt x="1010" y="571"/>
                </a:lnTo>
                <a:lnTo>
                  <a:pt x="1021" y="586"/>
                </a:lnTo>
                <a:lnTo>
                  <a:pt x="1035" y="601"/>
                </a:lnTo>
                <a:lnTo>
                  <a:pt x="1040" y="626"/>
                </a:lnTo>
                <a:lnTo>
                  <a:pt x="1090" y="626"/>
                </a:lnTo>
                <a:lnTo>
                  <a:pt x="1106" y="621"/>
                </a:lnTo>
                <a:lnTo>
                  <a:pt x="1116" y="616"/>
                </a:lnTo>
                <a:lnTo>
                  <a:pt x="1120" y="606"/>
                </a:lnTo>
                <a:lnTo>
                  <a:pt x="1120" y="590"/>
                </a:lnTo>
                <a:lnTo>
                  <a:pt x="1120" y="551"/>
                </a:lnTo>
                <a:lnTo>
                  <a:pt x="1120" y="526"/>
                </a:lnTo>
                <a:lnTo>
                  <a:pt x="1120" y="511"/>
                </a:lnTo>
                <a:lnTo>
                  <a:pt x="1111" y="496"/>
                </a:lnTo>
                <a:lnTo>
                  <a:pt x="1095" y="480"/>
                </a:lnTo>
                <a:lnTo>
                  <a:pt x="1076" y="461"/>
                </a:lnTo>
                <a:lnTo>
                  <a:pt x="1051" y="446"/>
                </a:lnTo>
                <a:lnTo>
                  <a:pt x="1010" y="431"/>
                </a:lnTo>
                <a:close/>
                <a:moveTo>
                  <a:pt x="365" y="446"/>
                </a:moveTo>
                <a:lnTo>
                  <a:pt x="330" y="425"/>
                </a:lnTo>
                <a:lnTo>
                  <a:pt x="310" y="416"/>
                </a:lnTo>
                <a:lnTo>
                  <a:pt x="305" y="406"/>
                </a:lnTo>
                <a:lnTo>
                  <a:pt x="305" y="381"/>
                </a:lnTo>
                <a:lnTo>
                  <a:pt x="310" y="365"/>
                </a:lnTo>
                <a:lnTo>
                  <a:pt x="315" y="361"/>
                </a:lnTo>
                <a:lnTo>
                  <a:pt x="325" y="335"/>
                </a:lnTo>
                <a:lnTo>
                  <a:pt x="335" y="301"/>
                </a:lnTo>
                <a:lnTo>
                  <a:pt x="340" y="250"/>
                </a:lnTo>
                <a:lnTo>
                  <a:pt x="340" y="211"/>
                </a:lnTo>
                <a:lnTo>
                  <a:pt x="335" y="186"/>
                </a:lnTo>
                <a:lnTo>
                  <a:pt x="330" y="161"/>
                </a:lnTo>
                <a:lnTo>
                  <a:pt x="315" y="140"/>
                </a:lnTo>
                <a:lnTo>
                  <a:pt x="290" y="120"/>
                </a:lnTo>
                <a:lnTo>
                  <a:pt x="260" y="106"/>
                </a:lnTo>
                <a:lnTo>
                  <a:pt x="220" y="101"/>
                </a:lnTo>
                <a:lnTo>
                  <a:pt x="180" y="106"/>
                </a:lnTo>
                <a:lnTo>
                  <a:pt x="150" y="120"/>
                </a:lnTo>
                <a:lnTo>
                  <a:pt x="130" y="140"/>
                </a:lnTo>
                <a:lnTo>
                  <a:pt x="115" y="161"/>
                </a:lnTo>
                <a:lnTo>
                  <a:pt x="110" y="186"/>
                </a:lnTo>
                <a:lnTo>
                  <a:pt x="105" y="211"/>
                </a:lnTo>
                <a:lnTo>
                  <a:pt x="100" y="250"/>
                </a:lnTo>
                <a:lnTo>
                  <a:pt x="105" y="301"/>
                </a:lnTo>
                <a:lnTo>
                  <a:pt x="120" y="335"/>
                </a:lnTo>
                <a:lnTo>
                  <a:pt x="130" y="361"/>
                </a:lnTo>
                <a:lnTo>
                  <a:pt x="135" y="365"/>
                </a:lnTo>
                <a:lnTo>
                  <a:pt x="140" y="381"/>
                </a:lnTo>
                <a:lnTo>
                  <a:pt x="140" y="406"/>
                </a:lnTo>
                <a:lnTo>
                  <a:pt x="135" y="416"/>
                </a:lnTo>
                <a:lnTo>
                  <a:pt x="115" y="431"/>
                </a:lnTo>
                <a:lnTo>
                  <a:pt x="75" y="446"/>
                </a:lnTo>
                <a:lnTo>
                  <a:pt x="50" y="461"/>
                </a:lnTo>
                <a:lnTo>
                  <a:pt x="30" y="480"/>
                </a:lnTo>
                <a:lnTo>
                  <a:pt x="15" y="496"/>
                </a:lnTo>
                <a:lnTo>
                  <a:pt x="5" y="511"/>
                </a:lnTo>
                <a:lnTo>
                  <a:pt x="5" y="526"/>
                </a:lnTo>
                <a:lnTo>
                  <a:pt x="0" y="551"/>
                </a:lnTo>
                <a:lnTo>
                  <a:pt x="0" y="590"/>
                </a:lnTo>
                <a:lnTo>
                  <a:pt x="5" y="606"/>
                </a:lnTo>
                <a:lnTo>
                  <a:pt x="10" y="616"/>
                </a:lnTo>
                <a:lnTo>
                  <a:pt x="20" y="621"/>
                </a:lnTo>
                <a:lnTo>
                  <a:pt x="35" y="626"/>
                </a:lnTo>
                <a:lnTo>
                  <a:pt x="85" y="626"/>
                </a:lnTo>
                <a:lnTo>
                  <a:pt x="90" y="601"/>
                </a:lnTo>
                <a:lnTo>
                  <a:pt x="105" y="586"/>
                </a:lnTo>
                <a:lnTo>
                  <a:pt x="115" y="571"/>
                </a:lnTo>
                <a:lnTo>
                  <a:pt x="150" y="546"/>
                </a:lnTo>
                <a:lnTo>
                  <a:pt x="215" y="505"/>
                </a:lnTo>
                <a:lnTo>
                  <a:pt x="260" y="486"/>
                </a:lnTo>
                <a:lnTo>
                  <a:pt x="310" y="466"/>
                </a:lnTo>
                <a:lnTo>
                  <a:pt x="365" y="446"/>
                </a:lnTo>
                <a:close/>
                <a:moveTo>
                  <a:pt x="711" y="471"/>
                </a:moveTo>
                <a:lnTo>
                  <a:pt x="680" y="450"/>
                </a:lnTo>
                <a:lnTo>
                  <a:pt x="670" y="441"/>
                </a:lnTo>
                <a:lnTo>
                  <a:pt x="665" y="431"/>
                </a:lnTo>
                <a:lnTo>
                  <a:pt x="665" y="406"/>
                </a:lnTo>
                <a:lnTo>
                  <a:pt x="670" y="386"/>
                </a:lnTo>
                <a:lnTo>
                  <a:pt x="686" y="365"/>
                </a:lnTo>
                <a:lnTo>
                  <a:pt x="695" y="356"/>
                </a:lnTo>
                <a:lnTo>
                  <a:pt x="716" y="331"/>
                </a:lnTo>
                <a:lnTo>
                  <a:pt x="725" y="310"/>
                </a:lnTo>
                <a:lnTo>
                  <a:pt x="735" y="280"/>
                </a:lnTo>
                <a:lnTo>
                  <a:pt x="741" y="250"/>
                </a:lnTo>
                <a:lnTo>
                  <a:pt x="746" y="211"/>
                </a:lnTo>
                <a:lnTo>
                  <a:pt x="741" y="175"/>
                </a:lnTo>
                <a:lnTo>
                  <a:pt x="735" y="140"/>
                </a:lnTo>
                <a:lnTo>
                  <a:pt x="725" y="106"/>
                </a:lnTo>
                <a:lnTo>
                  <a:pt x="711" y="71"/>
                </a:lnTo>
                <a:lnTo>
                  <a:pt x="691" y="46"/>
                </a:lnTo>
                <a:lnTo>
                  <a:pt x="656" y="21"/>
                </a:lnTo>
                <a:lnTo>
                  <a:pt x="615" y="5"/>
                </a:lnTo>
                <a:lnTo>
                  <a:pt x="560" y="0"/>
                </a:lnTo>
                <a:lnTo>
                  <a:pt x="510" y="5"/>
                </a:lnTo>
                <a:lnTo>
                  <a:pt x="470" y="21"/>
                </a:lnTo>
                <a:lnTo>
                  <a:pt x="436" y="46"/>
                </a:lnTo>
                <a:lnTo>
                  <a:pt x="415" y="71"/>
                </a:lnTo>
                <a:lnTo>
                  <a:pt x="395" y="106"/>
                </a:lnTo>
                <a:lnTo>
                  <a:pt x="390" y="140"/>
                </a:lnTo>
                <a:lnTo>
                  <a:pt x="385" y="175"/>
                </a:lnTo>
                <a:lnTo>
                  <a:pt x="380" y="211"/>
                </a:lnTo>
                <a:lnTo>
                  <a:pt x="385" y="250"/>
                </a:lnTo>
                <a:lnTo>
                  <a:pt x="390" y="280"/>
                </a:lnTo>
                <a:lnTo>
                  <a:pt x="400" y="310"/>
                </a:lnTo>
                <a:lnTo>
                  <a:pt x="410" y="331"/>
                </a:lnTo>
                <a:lnTo>
                  <a:pt x="430" y="356"/>
                </a:lnTo>
                <a:lnTo>
                  <a:pt x="440" y="361"/>
                </a:lnTo>
                <a:lnTo>
                  <a:pt x="455" y="386"/>
                </a:lnTo>
                <a:lnTo>
                  <a:pt x="460" y="406"/>
                </a:lnTo>
                <a:lnTo>
                  <a:pt x="465" y="416"/>
                </a:lnTo>
                <a:lnTo>
                  <a:pt x="460" y="431"/>
                </a:lnTo>
                <a:lnTo>
                  <a:pt x="455" y="441"/>
                </a:lnTo>
                <a:lnTo>
                  <a:pt x="445" y="450"/>
                </a:lnTo>
                <a:lnTo>
                  <a:pt x="415" y="471"/>
                </a:lnTo>
                <a:lnTo>
                  <a:pt x="351" y="491"/>
                </a:lnTo>
                <a:lnTo>
                  <a:pt x="290" y="516"/>
                </a:lnTo>
                <a:lnTo>
                  <a:pt x="240" y="535"/>
                </a:lnTo>
                <a:lnTo>
                  <a:pt x="200" y="561"/>
                </a:lnTo>
                <a:lnTo>
                  <a:pt x="165" y="581"/>
                </a:lnTo>
                <a:lnTo>
                  <a:pt x="140" y="606"/>
                </a:lnTo>
                <a:lnTo>
                  <a:pt x="125" y="626"/>
                </a:lnTo>
                <a:lnTo>
                  <a:pt x="120" y="646"/>
                </a:lnTo>
                <a:lnTo>
                  <a:pt x="120" y="686"/>
                </a:lnTo>
                <a:lnTo>
                  <a:pt x="125" y="706"/>
                </a:lnTo>
                <a:lnTo>
                  <a:pt x="135" y="716"/>
                </a:lnTo>
                <a:lnTo>
                  <a:pt x="145" y="721"/>
                </a:lnTo>
                <a:lnTo>
                  <a:pt x="160" y="726"/>
                </a:lnTo>
                <a:lnTo>
                  <a:pt x="966" y="726"/>
                </a:lnTo>
                <a:lnTo>
                  <a:pt x="980" y="721"/>
                </a:lnTo>
                <a:lnTo>
                  <a:pt x="991" y="716"/>
                </a:lnTo>
                <a:lnTo>
                  <a:pt x="1001" y="706"/>
                </a:lnTo>
                <a:lnTo>
                  <a:pt x="1001" y="686"/>
                </a:lnTo>
                <a:lnTo>
                  <a:pt x="1001" y="646"/>
                </a:lnTo>
                <a:lnTo>
                  <a:pt x="996" y="626"/>
                </a:lnTo>
                <a:lnTo>
                  <a:pt x="980" y="606"/>
                </a:lnTo>
                <a:lnTo>
                  <a:pt x="961" y="581"/>
                </a:lnTo>
                <a:lnTo>
                  <a:pt x="925" y="561"/>
                </a:lnTo>
                <a:lnTo>
                  <a:pt x="886" y="535"/>
                </a:lnTo>
                <a:lnTo>
                  <a:pt x="831" y="516"/>
                </a:lnTo>
                <a:lnTo>
                  <a:pt x="776" y="491"/>
                </a:lnTo>
                <a:lnTo>
                  <a:pt x="711" y="4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reeform 46"/>
          <p:cNvSpPr>
            <a:spLocks noChangeArrowheads="1"/>
          </p:cNvSpPr>
          <p:nvPr/>
        </p:nvSpPr>
        <p:spPr bwMode="auto">
          <a:xfrm>
            <a:off x="1766889" y="1874044"/>
            <a:ext cx="714375" cy="534591"/>
          </a:xfrm>
          <a:custGeom>
            <a:avLst/>
            <a:gdLst>
              <a:gd name="T0" fmla="*/ 1121 w 1126"/>
              <a:gd name="T1" fmla="*/ 175 h 1122"/>
              <a:gd name="T2" fmla="*/ 955 w 1126"/>
              <a:gd name="T3" fmla="*/ 10 h 1122"/>
              <a:gd name="T4" fmla="*/ 946 w 1126"/>
              <a:gd name="T5" fmla="*/ 0 h 1122"/>
              <a:gd name="T6" fmla="*/ 930 w 1126"/>
              <a:gd name="T7" fmla="*/ 10 h 1122"/>
              <a:gd name="T8" fmla="*/ 895 w 1126"/>
              <a:gd name="T9" fmla="*/ 25 h 1122"/>
              <a:gd name="T10" fmla="*/ 875 w 1126"/>
              <a:gd name="T11" fmla="*/ 25 h 1122"/>
              <a:gd name="T12" fmla="*/ 866 w 1126"/>
              <a:gd name="T13" fmla="*/ 35 h 1122"/>
              <a:gd name="T14" fmla="*/ 866 w 1126"/>
              <a:gd name="T15" fmla="*/ 55 h 1122"/>
              <a:gd name="T16" fmla="*/ 861 w 1126"/>
              <a:gd name="T17" fmla="*/ 76 h 1122"/>
              <a:gd name="T18" fmla="*/ 845 w 1126"/>
              <a:gd name="T19" fmla="*/ 60 h 1122"/>
              <a:gd name="T20" fmla="*/ 831 w 1126"/>
              <a:gd name="T21" fmla="*/ 70 h 1122"/>
              <a:gd name="T22" fmla="*/ 825 w 1126"/>
              <a:gd name="T23" fmla="*/ 81 h 1122"/>
              <a:gd name="T24" fmla="*/ 836 w 1126"/>
              <a:gd name="T25" fmla="*/ 101 h 1122"/>
              <a:gd name="T26" fmla="*/ 806 w 1126"/>
              <a:gd name="T27" fmla="*/ 136 h 1122"/>
              <a:gd name="T28" fmla="*/ 806 w 1126"/>
              <a:gd name="T29" fmla="*/ 216 h 1122"/>
              <a:gd name="T30" fmla="*/ 615 w 1126"/>
              <a:gd name="T31" fmla="*/ 340 h 1122"/>
              <a:gd name="T32" fmla="*/ 530 w 1126"/>
              <a:gd name="T33" fmla="*/ 326 h 1122"/>
              <a:gd name="T34" fmla="*/ 445 w 1126"/>
              <a:gd name="T35" fmla="*/ 331 h 1122"/>
              <a:gd name="T36" fmla="*/ 370 w 1126"/>
              <a:gd name="T37" fmla="*/ 365 h 1122"/>
              <a:gd name="T38" fmla="*/ 315 w 1126"/>
              <a:gd name="T39" fmla="*/ 421 h 1122"/>
              <a:gd name="T40" fmla="*/ 280 w 1126"/>
              <a:gd name="T41" fmla="*/ 476 h 1122"/>
              <a:gd name="T42" fmla="*/ 220 w 1126"/>
              <a:gd name="T43" fmla="*/ 510 h 1122"/>
              <a:gd name="T44" fmla="*/ 125 w 1126"/>
              <a:gd name="T45" fmla="*/ 551 h 1122"/>
              <a:gd name="T46" fmla="*/ 65 w 1126"/>
              <a:gd name="T47" fmla="*/ 611 h 1122"/>
              <a:gd name="T48" fmla="*/ 35 w 1126"/>
              <a:gd name="T49" fmla="*/ 661 h 1122"/>
              <a:gd name="T50" fmla="*/ 5 w 1126"/>
              <a:gd name="T51" fmla="*/ 746 h 1122"/>
              <a:gd name="T52" fmla="*/ 10 w 1126"/>
              <a:gd name="T53" fmla="*/ 861 h 1122"/>
              <a:gd name="T54" fmla="*/ 60 w 1126"/>
              <a:gd name="T55" fmla="*/ 976 h 1122"/>
              <a:gd name="T56" fmla="*/ 100 w 1126"/>
              <a:gd name="T57" fmla="*/ 1026 h 1122"/>
              <a:gd name="T58" fmla="*/ 150 w 1126"/>
              <a:gd name="T59" fmla="*/ 1066 h 1122"/>
              <a:gd name="T60" fmla="*/ 265 w 1126"/>
              <a:gd name="T61" fmla="*/ 1116 h 1122"/>
              <a:gd name="T62" fmla="*/ 380 w 1126"/>
              <a:gd name="T63" fmla="*/ 1121 h 1122"/>
              <a:gd name="T64" fmla="*/ 465 w 1126"/>
              <a:gd name="T65" fmla="*/ 1091 h 1122"/>
              <a:gd name="T66" fmla="*/ 515 w 1126"/>
              <a:gd name="T67" fmla="*/ 1061 h 1122"/>
              <a:gd name="T68" fmla="*/ 575 w 1126"/>
              <a:gd name="T69" fmla="*/ 1001 h 1122"/>
              <a:gd name="T70" fmla="*/ 615 w 1126"/>
              <a:gd name="T71" fmla="*/ 906 h 1122"/>
              <a:gd name="T72" fmla="*/ 650 w 1126"/>
              <a:gd name="T73" fmla="*/ 841 h 1122"/>
              <a:gd name="T74" fmla="*/ 705 w 1126"/>
              <a:gd name="T75" fmla="*/ 811 h 1122"/>
              <a:gd name="T76" fmla="*/ 760 w 1126"/>
              <a:gd name="T77" fmla="*/ 756 h 1122"/>
              <a:gd name="T78" fmla="*/ 795 w 1126"/>
              <a:gd name="T79" fmla="*/ 680 h 1122"/>
              <a:gd name="T80" fmla="*/ 806 w 1126"/>
              <a:gd name="T81" fmla="*/ 595 h 1122"/>
              <a:gd name="T82" fmla="*/ 785 w 1126"/>
              <a:gd name="T83" fmla="*/ 510 h 1122"/>
              <a:gd name="T84" fmla="*/ 910 w 1126"/>
              <a:gd name="T85" fmla="*/ 320 h 1122"/>
              <a:gd name="T86" fmla="*/ 990 w 1126"/>
              <a:gd name="T87" fmla="*/ 320 h 1122"/>
              <a:gd name="T88" fmla="*/ 1026 w 1126"/>
              <a:gd name="T89" fmla="*/ 290 h 1122"/>
              <a:gd name="T90" fmla="*/ 1045 w 1126"/>
              <a:gd name="T91" fmla="*/ 301 h 1122"/>
              <a:gd name="T92" fmla="*/ 1056 w 1126"/>
              <a:gd name="T93" fmla="*/ 296 h 1122"/>
              <a:gd name="T94" fmla="*/ 1065 w 1126"/>
              <a:gd name="T95" fmla="*/ 280 h 1122"/>
              <a:gd name="T96" fmla="*/ 1051 w 1126"/>
              <a:gd name="T97" fmla="*/ 265 h 1122"/>
              <a:gd name="T98" fmla="*/ 1070 w 1126"/>
              <a:gd name="T99" fmla="*/ 260 h 1122"/>
              <a:gd name="T100" fmla="*/ 1091 w 1126"/>
              <a:gd name="T101" fmla="*/ 260 h 1122"/>
              <a:gd name="T102" fmla="*/ 1100 w 1126"/>
              <a:gd name="T103" fmla="*/ 251 h 1122"/>
              <a:gd name="T104" fmla="*/ 1100 w 1126"/>
              <a:gd name="T105" fmla="*/ 230 h 1122"/>
              <a:gd name="T106" fmla="*/ 1116 w 1126"/>
              <a:gd name="T107" fmla="*/ 195 h 1122"/>
              <a:gd name="T108" fmla="*/ 1125 w 1126"/>
              <a:gd name="T109" fmla="*/ 180 h 1122"/>
              <a:gd name="T110" fmla="*/ 520 w 1126"/>
              <a:gd name="T111" fmla="*/ 641 h 1122"/>
              <a:gd name="T112" fmla="*/ 490 w 1126"/>
              <a:gd name="T113" fmla="*/ 606 h 1122"/>
              <a:gd name="T114" fmla="*/ 490 w 1126"/>
              <a:gd name="T115" fmla="*/ 561 h 1122"/>
              <a:gd name="T116" fmla="*/ 520 w 1126"/>
              <a:gd name="T117" fmla="*/ 526 h 1122"/>
              <a:gd name="T118" fmla="*/ 565 w 1126"/>
              <a:gd name="T119" fmla="*/ 526 h 1122"/>
              <a:gd name="T120" fmla="*/ 600 w 1126"/>
              <a:gd name="T121" fmla="*/ 561 h 1122"/>
              <a:gd name="T122" fmla="*/ 600 w 1126"/>
              <a:gd name="T123" fmla="*/ 606 h 1122"/>
              <a:gd name="T124" fmla="*/ 565 w 1126"/>
              <a:gd name="T125" fmla="*/ 64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26" h="1122">
                <a:moveTo>
                  <a:pt x="1125" y="180"/>
                </a:moveTo>
                <a:lnTo>
                  <a:pt x="1121" y="175"/>
                </a:lnTo>
                <a:lnTo>
                  <a:pt x="1116" y="170"/>
                </a:lnTo>
                <a:lnTo>
                  <a:pt x="955" y="10"/>
                </a:lnTo>
                <a:lnTo>
                  <a:pt x="951" y="5"/>
                </a:lnTo>
                <a:lnTo>
                  <a:pt x="946" y="0"/>
                </a:lnTo>
                <a:lnTo>
                  <a:pt x="935" y="5"/>
                </a:lnTo>
                <a:lnTo>
                  <a:pt x="930" y="10"/>
                </a:lnTo>
                <a:lnTo>
                  <a:pt x="900" y="35"/>
                </a:lnTo>
                <a:lnTo>
                  <a:pt x="895" y="25"/>
                </a:lnTo>
                <a:lnTo>
                  <a:pt x="886" y="21"/>
                </a:lnTo>
                <a:lnTo>
                  <a:pt x="875" y="25"/>
                </a:lnTo>
                <a:lnTo>
                  <a:pt x="870" y="30"/>
                </a:lnTo>
                <a:lnTo>
                  <a:pt x="866" y="35"/>
                </a:lnTo>
                <a:lnTo>
                  <a:pt x="866" y="40"/>
                </a:lnTo>
                <a:lnTo>
                  <a:pt x="866" y="55"/>
                </a:lnTo>
                <a:lnTo>
                  <a:pt x="875" y="60"/>
                </a:lnTo>
                <a:lnTo>
                  <a:pt x="861" y="76"/>
                </a:lnTo>
                <a:lnTo>
                  <a:pt x="855" y="65"/>
                </a:lnTo>
                <a:lnTo>
                  <a:pt x="845" y="60"/>
                </a:lnTo>
                <a:lnTo>
                  <a:pt x="836" y="65"/>
                </a:lnTo>
                <a:lnTo>
                  <a:pt x="831" y="70"/>
                </a:lnTo>
                <a:lnTo>
                  <a:pt x="825" y="76"/>
                </a:lnTo>
                <a:lnTo>
                  <a:pt x="825" y="81"/>
                </a:lnTo>
                <a:lnTo>
                  <a:pt x="825" y="95"/>
                </a:lnTo>
                <a:lnTo>
                  <a:pt x="836" y="101"/>
                </a:lnTo>
                <a:lnTo>
                  <a:pt x="810" y="131"/>
                </a:lnTo>
                <a:lnTo>
                  <a:pt x="806" y="136"/>
                </a:lnTo>
                <a:lnTo>
                  <a:pt x="806" y="140"/>
                </a:lnTo>
                <a:lnTo>
                  <a:pt x="806" y="216"/>
                </a:lnTo>
                <a:lnTo>
                  <a:pt x="655" y="361"/>
                </a:lnTo>
                <a:lnTo>
                  <a:pt x="615" y="340"/>
                </a:lnTo>
                <a:lnTo>
                  <a:pt x="575" y="331"/>
                </a:lnTo>
                <a:lnTo>
                  <a:pt x="530" y="326"/>
                </a:lnTo>
                <a:lnTo>
                  <a:pt x="490" y="326"/>
                </a:lnTo>
                <a:lnTo>
                  <a:pt x="445" y="331"/>
                </a:lnTo>
                <a:lnTo>
                  <a:pt x="405" y="345"/>
                </a:lnTo>
                <a:lnTo>
                  <a:pt x="370" y="365"/>
                </a:lnTo>
                <a:lnTo>
                  <a:pt x="335" y="395"/>
                </a:lnTo>
                <a:lnTo>
                  <a:pt x="315" y="421"/>
                </a:lnTo>
                <a:lnTo>
                  <a:pt x="295" y="446"/>
                </a:lnTo>
                <a:lnTo>
                  <a:pt x="280" y="476"/>
                </a:lnTo>
                <a:lnTo>
                  <a:pt x="270" y="506"/>
                </a:lnTo>
                <a:lnTo>
                  <a:pt x="220" y="510"/>
                </a:lnTo>
                <a:lnTo>
                  <a:pt x="175" y="526"/>
                </a:lnTo>
                <a:lnTo>
                  <a:pt x="125" y="551"/>
                </a:lnTo>
                <a:lnTo>
                  <a:pt x="85" y="586"/>
                </a:lnTo>
                <a:lnTo>
                  <a:pt x="65" y="611"/>
                </a:lnTo>
                <a:lnTo>
                  <a:pt x="50" y="636"/>
                </a:lnTo>
                <a:lnTo>
                  <a:pt x="35" y="661"/>
                </a:lnTo>
                <a:lnTo>
                  <a:pt x="20" y="686"/>
                </a:lnTo>
                <a:lnTo>
                  <a:pt x="5" y="746"/>
                </a:lnTo>
                <a:lnTo>
                  <a:pt x="0" y="801"/>
                </a:lnTo>
                <a:lnTo>
                  <a:pt x="10" y="861"/>
                </a:lnTo>
                <a:lnTo>
                  <a:pt x="30" y="921"/>
                </a:lnTo>
                <a:lnTo>
                  <a:pt x="60" y="976"/>
                </a:lnTo>
                <a:lnTo>
                  <a:pt x="80" y="1001"/>
                </a:lnTo>
                <a:lnTo>
                  <a:pt x="100" y="1026"/>
                </a:lnTo>
                <a:lnTo>
                  <a:pt x="125" y="1046"/>
                </a:lnTo>
                <a:lnTo>
                  <a:pt x="150" y="1066"/>
                </a:lnTo>
                <a:lnTo>
                  <a:pt x="205" y="1096"/>
                </a:lnTo>
                <a:lnTo>
                  <a:pt x="265" y="1116"/>
                </a:lnTo>
                <a:lnTo>
                  <a:pt x="325" y="1121"/>
                </a:lnTo>
                <a:lnTo>
                  <a:pt x="380" y="1121"/>
                </a:lnTo>
                <a:lnTo>
                  <a:pt x="441" y="1106"/>
                </a:lnTo>
                <a:lnTo>
                  <a:pt x="465" y="1091"/>
                </a:lnTo>
                <a:lnTo>
                  <a:pt x="490" y="1076"/>
                </a:lnTo>
                <a:lnTo>
                  <a:pt x="515" y="1061"/>
                </a:lnTo>
                <a:lnTo>
                  <a:pt x="540" y="1041"/>
                </a:lnTo>
                <a:lnTo>
                  <a:pt x="575" y="1001"/>
                </a:lnTo>
                <a:lnTo>
                  <a:pt x="600" y="951"/>
                </a:lnTo>
                <a:lnTo>
                  <a:pt x="615" y="906"/>
                </a:lnTo>
                <a:lnTo>
                  <a:pt x="625" y="851"/>
                </a:lnTo>
                <a:lnTo>
                  <a:pt x="650" y="841"/>
                </a:lnTo>
                <a:lnTo>
                  <a:pt x="680" y="831"/>
                </a:lnTo>
                <a:lnTo>
                  <a:pt x="705" y="811"/>
                </a:lnTo>
                <a:lnTo>
                  <a:pt x="730" y="790"/>
                </a:lnTo>
                <a:lnTo>
                  <a:pt x="760" y="756"/>
                </a:lnTo>
                <a:lnTo>
                  <a:pt x="781" y="721"/>
                </a:lnTo>
                <a:lnTo>
                  <a:pt x="795" y="680"/>
                </a:lnTo>
                <a:lnTo>
                  <a:pt x="801" y="636"/>
                </a:lnTo>
                <a:lnTo>
                  <a:pt x="806" y="595"/>
                </a:lnTo>
                <a:lnTo>
                  <a:pt x="795" y="551"/>
                </a:lnTo>
                <a:lnTo>
                  <a:pt x="785" y="510"/>
                </a:lnTo>
                <a:lnTo>
                  <a:pt x="765" y="471"/>
                </a:lnTo>
                <a:lnTo>
                  <a:pt x="910" y="320"/>
                </a:lnTo>
                <a:lnTo>
                  <a:pt x="985" y="320"/>
                </a:lnTo>
                <a:lnTo>
                  <a:pt x="990" y="320"/>
                </a:lnTo>
                <a:lnTo>
                  <a:pt x="996" y="315"/>
                </a:lnTo>
                <a:lnTo>
                  <a:pt x="1026" y="290"/>
                </a:lnTo>
                <a:lnTo>
                  <a:pt x="1031" y="301"/>
                </a:lnTo>
                <a:lnTo>
                  <a:pt x="1045" y="301"/>
                </a:lnTo>
                <a:lnTo>
                  <a:pt x="1051" y="301"/>
                </a:lnTo>
                <a:lnTo>
                  <a:pt x="1056" y="296"/>
                </a:lnTo>
                <a:lnTo>
                  <a:pt x="1061" y="290"/>
                </a:lnTo>
                <a:lnTo>
                  <a:pt x="1065" y="280"/>
                </a:lnTo>
                <a:lnTo>
                  <a:pt x="1061" y="271"/>
                </a:lnTo>
                <a:lnTo>
                  <a:pt x="1051" y="265"/>
                </a:lnTo>
                <a:lnTo>
                  <a:pt x="1065" y="251"/>
                </a:lnTo>
                <a:lnTo>
                  <a:pt x="1070" y="260"/>
                </a:lnTo>
                <a:lnTo>
                  <a:pt x="1086" y="260"/>
                </a:lnTo>
                <a:lnTo>
                  <a:pt x="1091" y="260"/>
                </a:lnTo>
                <a:lnTo>
                  <a:pt x="1095" y="255"/>
                </a:lnTo>
                <a:lnTo>
                  <a:pt x="1100" y="251"/>
                </a:lnTo>
                <a:lnTo>
                  <a:pt x="1106" y="241"/>
                </a:lnTo>
                <a:lnTo>
                  <a:pt x="1100" y="230"/>
                </a:lnTo>
                <a:lnTo>
                  <a:pt x="1091" y="225"/>
                </a:lnTo>
                <a:lnTo>
                  <a:pt x="1116" y="195"/>
                </a:lnTo>
                <a:lnTo>
                  <a:pt x="1121" y="191"/>
                </a:lnTo>
                <a:lnTo>
                  <a:pt x="1125" y="180"/>
                </a:lnTo>
                <a:close/>
                <a:moveTo>
                  <a:pt x="545" y="641"/>
                </a:moveTo>
                <a:lnTo>
                  <a:pt x="520" y="641"/>
                </a:lnTo>
                <a:lnTo>
                  <a:pt x="500" y="625"/>
                </a:lnTo>
                <a:lnTo>
                  <a:pt x="490" y="606"/>
                </a:lnTo>
                <a:lnTo>
                  <a:pt x="485" y="581"/>
                </a:lnTo>
                <a:lnTo>
                  <a:pt x="490" y="561"/>
                </a:lnTo>
                <a:lnTo>
                  <a:pt x="500" y="540"/>
                </a:lnTo>
                <a:lnTo>
                  <a:pt x="520" y="526"/>
                </a:lnTo>
                <a:lnTo>
                  <a:pt x="545" y="521"/>
                </a:lnTo>
                <a:lnTo>
                  <a:pt x="565" y="526"/>
                </a:lnTo>
                <a:lnTo>
                  <a:pt x="585" y="540"/>
                </a:lnTo>
                <a:lnTo>
                  <a:pt x="600" y="561"/>
                </a:lnTo>
                <a:lnTo>
                  <a:pt x="605" y="581"/>
                </a:lnTo>
                <a:lnTo>
                  <a:pt x="600" y="606"/>
                </a:lnTo>
                <a:lnTo>
                  <a:pt x="585" y="625"/>
                </a:lnTo>
                <a:lnTo>
                  <a:pt x="565" y="641"/>
                </a:lnTo>
                <a:lnTo>
                  <a:pt x="545" y="6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47"/>
          <p:cNvSpPr>
            <a:spLocks noChangeArrowheads="1"/>
          </p:cNvSpPr>
          <p:nvPr/>
        </p:nvSpPr>
        <p:spPr bwMode="auto">
          <a:xfrm>
            <a:off x="4127500" y="3695700"/>
            <a:ext cx="712788" cy="419100"/>
          </a:xfrm>
          <a:custGeom>
            <a:avLst/>
            <a:gdLst>
              <a:gd name="T0" fmla="*/ 65 w 1122"/>
              <a:gd name="T1" fmla="*/ 280 h 881"/>
              <a:gd name="T2" fmla="*/ 25 w 1122"/>
              <a:gd name="T3" fmla="*/ 301 h 881"/>
              <a:gd name="T4" fmla="*/ 5 w 1122"/>
              <a:gd name="T5" fmla="*/ 340 h 881"/>
              <a:gd name="T6" fmla="*/ 0 w 1122"/>
              <a:gd name="T7" fmla="*/ 480 h 881"/>
              <a:gd name="T8" fmla="*/ 10 w 1122"/>
              <a:gd name="T9" fmla="*/ 510 h 881"/>
              <a:gd name="T10" fmla="*/ 50 w 1122"/>
              <a:gd name="T11" fmla="*/ 551 h 881"/>
              <a:gd name="T12" fmla="*/ 80 w 1122"/>
              <a:gd name="T13" fmla="*/ 561 h 881"/>
              <a:gd name="T14" fmla="*/ 120 w 1122"/>
              <a:gd name="T15" fmla="*/ 551 h 881"/>
              <a:gd name="T16" fmla="*/ 145 w 1122"/>
              <a:gd name="T17" fmla="*/ 526 h 881"/>
              <a:gd name="T18" fmla="*/ 160 w 1122"/>
              <a:gd name="T19" fmla="*/ 305 h 881"/>
              <a:gd name="T20" fmla="*/ 135 w 1122"/>
              <a:gd name="T21" fmla="*/ 295 h 881"/>
              <a:gd name="T22" fmla="*/ 100 w 1122"/>
              <a:gd name="T23" fmla="*/ 280 h 881"/>
              <a:gd name="T24" fmla="*/ 1041 w 1122"/>
              <a:gd name="T25" fmla="*/ 0 h 881"/>
              <a:gd name="T26" fmla="*/ 1011 w 1122"/>
              <a:gd name="T27" fmla="*/ 5 h 881"/>
              <a:gd name="T28" fmla="*/ 971 w 1122"/>
              <a:gd name="T29" fmla="*/ 45 h 881"/>
              <a:gd name="T30" fmla="*/ 961 w 1122"/>
              <a:gd name="T31" fmla="*/ 80 h 881"/>
              <a:gd name="T32" fmla="*/ 966 w 1122"/>
              <a:gd name="T33" fmla="*/ 816 h 881"/>
              <a:gd name="T34" fmla="*/ 986 w 1122"/>
              <a:gd name="T35" fmla="*/ 856 h 881"/>
              <a:gd name="T36" fmla="*/ 1026 w 1122"/>
              <a:gd name="T37" fmla="*/ 875 h 881"/>
              <a:gd name="T38" fmla="*/ 1060 w 1122"/>
              <a:gd name="T39" fmla="*/ 875 h 881"/>
              <a:gd name="T40" fmla="*/ 1101 w 1122"/>
              <a:gd name="T41" fmla="*/ 856 h 881"/>
              <a:gd name="T42" fmla="*/ 1121 w 1122"/>
              <a:gd name="T43" fmla="*/ 816 h 881"/>
              <a:gd name="T44" fmla="*/ 1121 w 1122"/>
              <a:gd name="T45" fmla="*/ 80 h 881"/>
              <a:gd name="T46" fmla="*/ 1115 w 1122"/>
              <a:gd name="T47" fmla="*/ 45 h 881"/>
              <a:gd name="T48" fmla="*/ 1076 w 1122"/>
              <a:gd name="T49" fmla="*/ 5 h 881"/>
              <a:gd name="T50" fmla="*/ 1041 w 1122"/>
              <a:gd name="T51" fmla="*/ 0 h 881"/>
              <a:gd name="T52" fmla="*/ 305 w 1122"/>
              <a:gd name="T53" fmla="*/ 581 h 881"/>
              <a:gd name="T54" fmla="*/ 280 w 1122"/>
              <a:gd name="T55" fmla="*/ 655 h 881"/>
              <a:gd name="T56" fmla="*/ 291 w 1122"/>
              <a:gd name="T57" fmla="*/ 701 h 881"/>
              <a:gd name="T58" fmla="*/ 320 w 1122"/>
              <a:gd name="T59" fmla="*/ 735 h 881"/>
              <a:gd name="T60" fmla="*/ 490 w 1122"/>
              <a:gd name="T61" fmla="*/ 795 h 881"/>
              <a:gd name="T62" fmla="*/ 520 w 1122"/>
              <a:gd name="T63" fmla="*/ 795 h 881"/>
              <a:gd name="T64" fmla="*/ 575 w 1122"/>
              <a:gd name="T65" fmla="*/ 770 h 881"/>
              <a:gd name="T66" fmla="*/ 590 w 1122"/>
              <a:gd name="T67" fmla="*/ 740 h 881"/>
              <a:gd name="T68" fmla="*/ 920 w 1122"/>
              <a:gd name="T69" fmla="*/ 786 h 881"/>
              <a:gd name="T70" fmla="*/ 200 w 1122"/>
              <a:gd name="T71" fmla="*/ 295 h 881"/>
              <a:gd name="T72" fmla="*/ 325 w 1122"/>
              <a:gd name="T73" fmla="*/ 655 h 881"/>
              <a:gd name="T74" fmla="*/ 571 w 1122"/>
              <a:gd name="T75" fmla="*/ 671 h 881"/>
              <a:gd name="T76" fmla="*/ 546 w 1122"/>
              <a:gd name="T77" fmla="*/ 746 h 881"/>
              <a:gd name="T78" fmla="*/ 516 w 1122"/>
              <a:gd name="T79" fmla="*/ 756 h 881"/>
              <a:gd name="T80" fmla="*/ 350 w 1122"/>
              <a:gd name="T81" fmla="*/ 705 h 881"/>
              <a:gd name="T82" fmla="*/ 325 w 1122"/>
              <a:gd name="T83" fmla="*/ 685 h 881"/>
              <a:gd name="T84" fmla="*/ 325 w 1122"/>
              <a:gd name="T85" fmla="*/ 655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2" h="881">
                <a:moveTo>
                  <a:pt x="80" y="280"/>
                </a:moveTo>
                <a:lnTo>
                  <a:pt x="65" y="280"/>
                </a:lnTo>
                <a:lnTo>
                  <a:pt x="50" y="285"/>
                </a:lnTo>
                <a:lnTo>
                  <a:pt x="25" y="301"/>
                </a:lnTo>
                <a:lnTo>
                  <a:pt x="10" y="325"/>
                </a:lnTo>
                <a:lnTo>
                  <a:pt x="5" y="340"/>
                </a:lnTo>
                <a:lnTo>
                  <a:pt x="0" y="361"/>
                </a:lnTo>
                <a:lnTo>
                  <a:pt x="0" y="480"/>
                </a:lnTo>
                <a:lnTo>
                  <a:pt x="5" y="496"/>
                </a:lnTo>
                <a:lnTo>
                  <a:pt x="10" y="510"/>
                </a:lnTo>
                <a:lnTo>
                  <a:pt x="25" y="535"/>
                </a:lnTo>
                <a:lnTo>
                  <a:pt x="50" y="551"/>
                </a:lnTo>
                <a:lnTo>
                  <a:pt x="65" y="556"/>
                </a:lnTo>
                <a:lnTo>
                  <a:pt x="80" y="561"/>
                </a:lnTo>
                <a:lnTo>
                  <a:pt x="100" y="556"/>
                </a:lnTo>
                <a:lnTo>
                  <a:pt x="120" y="551"/>
                </a:lnTo>
                <a:lnTo>
                  <a:pt x="135" y="540"/>
                </a:lnTo>
                <a:lnTo>
                  <a:pt x="145" y="526"/>
                </a:lnTo>
                <a:lnTo>
                  <a:pt x="160" y="531"/>
                </a:lnTo>
                <a:lnTo>
                  <a:pt x="160" y="305"/>
                </a:lnTo>
                <a:lnTo>
                  <a:pt x="145" y="310"/>
                </a:lnTo>
                <a:lnTo>
                  <a:pt x="135" y="295"/>
                </a:lnTo>
                <a:lnTo>
                  <a:pt x="120" y="285"/>
                </a:lnTo>
                <a:lnTo>
                  <a:pt x="100" y="280"/>
                </a:lnTo>
                <a:lnTo>
                  <a:pt x="80" y="280"/>
                </a:lnTo>
                <a:close/>
                <a:moveTo>
                  <a:pt x="1041" y="0"/>
                </a:moveTo>
                <a:lnTo>
                  <a:pt x="1026" y="0"/>
                </a:lnTo>
                <a:lnTo>
                  <a:pt x="1011" y="5"/>
                </a:lnTo>
                <a:lnTo>
                  <a:pt x="986" y="20"/>
                </a:lnTo>
                <a:lnTo>
                  <a:pt x="971" y="45"/>
                </a:lnTo>
                <a:lnTo>
                  <a:pt x="966" y="60"/>
                </a:lnTo>
                <a:lnTo>
                  <a:pt x="961" y="80"/>
                </a:lnTo>
                <a:lnTo>
                  <a:pt x="961" y="801"/>
                </a:lnTo>
                <a:lnTo>
                  <a:pt x="966" y="816"/>
                </a:lnTo>
                <a:lnTo>
                  <a:pt x="971" y="831"/>
                </a:lnTo>
                <a:lnTo>
                  <a:pt x="986" y="856"/>
                </a:lnTo>
                <a:lnTo>
                  <a:pt x="1011" y="871"/>
                </a:lnTo>
                <a:lnTo>
                  <a:pt x="1026" y="875"/>
                </a:lnTo>
                <a:lnTo>
                  <a:pt x="1041" y="880"/>
                </a:lnTo>
                <a:lnTo>
                  <a:pt x="1060" y="875"/>
                </a:lnTo>
                <a:lnTo>
                  <a:pt x="1076" y="871"/>
                </a:lnTo>
                <a:lnTo>
                  <a:pt x="1101" y="856"/>
                </a:lnTo>
                <a:lnTo>
                  <a:pt x="1115" y="831"/>
                </a:lnTo>
                <a:lnTo>
                  <a:pt x="1121" y="816"/>
                </a:lnTo>
                <a:lnTo>
                  <a:pt x="1121" y="801"/>
                </a:lnTo>
                <a:lnTo>
                  <a:pt x="1121" y="80"/>
                </a:lnTo>
                <a:lnTo>
                  <a:pt x="1121" y="60"/>
                </a:lnTo>
                <a:lnTo>
                  <a:pt x="1115" y="45"/>
                </a:lnTo>
                <a:lnTo>
                  <a:pt x="1101" y="20"/>
                </a:lnTo>
                <a:lnTo>
                  <a:pt x="1076" y="5"/>
                </a:lnTo>
                <a:lnTo>
                  <a:pt x="1060" y="0"/>
                </a:lnTo>
                <a:lnTo>
                  <a:pt x="1041" y="0"/>
                </a:lnTo>
                <a:close/>
                <a:moveTo>
                  <a:pt x="200" y="545"/>
                </a:moveTo>
                <a:lnTo>
                  <a:pt x="305" y="581"/>
                </a:lnTo>
                <a:lnTo>
                  <a:pt x="285" y="641"/>
                </a:lnTo>
                <a:lnTo>
                  <a:pt x="280" y="655"/>
                </a:lnTo>
                <a:lnTo>
                  <a:pt x="280" y="671"/>
                </a:lnTo>
                <a:lnTo>
                  <a:pt x="291" y="701"/>
                </a:lnTo>
                <a:lnTo>
                  <a:pt x="310" y="726"/>
                </a:lnTo>
                <a:lnTo>
                  <a:pt x="320" y="735"/>
                </a:lnTo>
                <a:lnTo>
                  <a:pt x="335" y="740"/>
                </a:lnTo>
                <a:lnTo>
                  <a:pt x="490" y="795"/>
                </a:lnTo>
                <a:lnTo>
                  <a:pt x="505" y="795"/>
                </a:lnTo>
                <a:lnTo>
                  <a:pt x="520" y="795"/>
                </a:lnTo>
                <a:lnTo>
                  <a:pt x="550" y="790"/>
                </a:lnTo>
                <a:lnTo>
                  <a:pt x="575" y="770"/>
                </a:lnTo>
                <a:lnTo>
                  <a:pt x="585" y="756"/>
                </a:lnTo>
                <a:lnTo>
                  <a:pt x="590" y="740"/>
                </a:lnTo>
                <a:lnTo>
                  <a:pt x="610" y="680"/>
                </a:lnTo>
                <a:lnTo>
                  <a:pt x="920" y="786"/>
                </a:lnTo>
                <a:lnTo>
                  <a:pt x="920" y="90"/>
                </a:lnTo>
                <a:lnTo>
                  <a:pt x="200" y="295"/>
                </a:lnTo>
                <a:lnTo>
                  <a:pt x="200" y="545"/>
                </a:lnTo>
                <a:close/>
                <a:moveTo>
                  <a:pt x="325" y="655"/>
                </a:moveTo>
                <a:lnTo>
                  <a:pt x="346" y="590"/>
                </a:lnTo>
                <a:lnTo>
                  <a:pt x="571" y="671"/>
                </a:lnTo>
                <a:lnTo>
                  <a:pt x="550" y="731"/>
                </a:lnTo>
                <a:lnTo>
                  <a:pt x="546" y="746"/>
                </a:lnTo>
                <a:lnTo>
                  <a:pt x="530" y="756"/>
                </a:lnTo>
                <a:lnTo>
                  <a:pt x="516" y="756"/>
                </a:lnTo>
                <a:lnTo>
                  <a:pt x="500" y="756"/>
                </a:lnTo>
                <a:lnTo>
                  <a:pt x="350" y="705"/>
                </a:lnTo>
                <a:lnTo>
                  <a:pt x="335" y="696"/>
                </a:lnTo>
                <a:lnTo>
                  <a:pt x="325" y="685"/>
                </a:lnTo>
                <a:lnTo>
                  <a:pt x="320" y="671"/>
                </a:lnTo>
                <a:lnTo>
                  <a:pt x="325" y="65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eform 48"/>
          <p:cNvSpPr>
            <a:spLocks noChangeArrowheads="1"/>
          </p:cNvSpPr>
          <p:nvPr/>
        </p:nvSpPr>
        <p:spPr bwMode="auto">
          <a:xfrm>
            <a:off x="6491289" y="3580210"/>
            <a:ext cx="708025" cy="534590"/>
          </a:xfrm>
          <a:custGeom>
            <a:avLst/>
            <a:gdLst>
              <a:gd name="T0" fmla="*/ 1115 w 1116"/>
              <a:gd name="T1" fmla="*/ 915 h 1122"/>
              <a:gd name="T2" fmla="*/ 1101 w 1116"/>
              <a:gd name="T3" fmla="*/ 871 h 1122"/>
              <a:gd name="T4" fmla="*/ 1070 w 1116"/>
              <a:gd name="T5" fmla="*/ 821 h 1122"/>
              <a:gd name="T6" fmla="*/ 955 w 1116"/>
              <a:gd name="T7" fmla="*/ 731 h 1122"/>
              <a:gd name="T8" fmla="*/ 910 w 1116"/>
              <a:gd name="T9" fmla="*/ 701 h 1122"/>
              <a:gd name="T10" fmla="*/ 840 w 1116"/>
              <a:gd name="T11" fmla="*/ 671 h 1122"/>
              <a:gd name="T12" fmla="*/ 790 w 1116"/>
              <a:gd name="T13" fmla="*/ 671 h 1122"/>
              <a:gd name="T14" fmla="*/ 750 w 1116"/>
              <a:gd name="T15" fmla="*/ 695 h 1122"/>
              <a:gd name="T16" fmla="*/ 735 w 1116"/>
              <a:gd name="T17" fmla="*/ 710 h 1122"/>
              <a:gd name="T18" fmla="*/ 720 w 1116"/>
              <a:gd name="T19" fmla="*/ 720 h 1122"/>
              <a:gd name="T20" fmla="*/ 700 w 1116"/>
              <a:gd name="T21" fmla="*/ 736 h 1122"/>
              <a:gd name="T22" fmla="*/ 675 w 1116"/>
              <a:gd name="T23" fmla="*/ 745 h 1122"/>
              <a:gd name="T24" fmla="*/ 670 w 1116"/>
              <a:gd name="T25" fmla="*/ 745 h 1122"/>
              <a:gd name="T26" fmla="*/ 660 w 1116"/>
              <a:gd name="T27" fmla="*/ 740 h 1122"/>
              <a:gd name="T28" fmla="*/ 515 w 1116"/>
              <a:gd name="T29" fmla="*/ 600 h 1122"/>
              <a:gd name="T30" fmla="*/ 380 w 1116"/>
              <a:gd name="T31" fmla="*/ 455 h 1122"/>
              <a:gd name="T32" fmla="*/ 375 w 1116"/>
              <a:gd name="T33" fmla="*/ 451 h 1122"/>
              <a:gd name="T34" fmla="*/ 375 w 1116"/>
              <a:gd name="T35" fmla="*/ 440 h 1122"/>
              <a:gd name="T36" fmla="*/ 385 w 1116"/>
              <a:gd name="T37" fmla="*/ 421 h 1122"/>
              <a:gd name="T38" fmla="*/ 400 w 1116"/>
              <a:gd name="T39" fmla="*/ 410 h 1122"/>
              <a:gd name="T40" fmla="*/ 415 w 1116"/>
              <a:gd name="T41" fmla="*/ 396 h 1122"/>
              <a:gd name="T42" fmla="*/ 435 w 1116"/>
              <a:gd name="T43" fmla="*/ 380 h 1122"/>
              <a:gd name="T44" fmla="*/ 460 w 1116"/>
              <a:gd name="T45" fmla="*/ 340 h 1122"/>
              <a:gd name="T46" fmla="*/ 460 w 1116"/>
              <a:gd name="T47" fmla="*/ 290 h 1122"/>
              <a:gd name="T48" fmla="*/ 430 w 1116"/>
              <a:gd name="T49" fmla="*/ 220 h 1122"/>
              <a:gd name="T50" fmla="*/ 405 w 1116"/>
              <a:gd name="T51" fmla="*/ 170 h 1122"/>
              <a:gd name="T52" fmla="*/ 310 w 1116"/>
              <a:gd name="T53" fmla="*/ 45 h 1122"/>
              <a:gd name="T54" fmla="*/ 270 w 1116"/>
              <a:gd name="T55" fmla="*/ 15 h 1122"/>
              <a:gd name="T56" fmla="*/ 230 w 1116"/>
              <a:gd name="T57" fmla="*/ 0 h 1122"/>
              <a:gd name="T58" fmla="*/ 210 w 1116"/>
              <a:gd name="T59" fmla="*/ 0 h 1122"/>
              <a:gd name="T60" fmla="*/ 160 w 1116"/>
              <a:gd name="T61" fmla="*/ 15 h 1122"/>
              <a:gd name="T62" fmla="*/ 135 w 1116"/>
              <a:gd name="T63" fmla="*/ 30 h 1122"/>
              <a:gd name="T64" fmla="*/ 45 w 1116"/>
              <a:gd name="T65" fmla="*/ 105 h 1122"/>
              <a:gd name="T66" fmla="*/ 15 w 1116"/>
              <a:gd name="T67" fmla="*/ 150 h 1122"/>
              <a:gd name="T68" fmla="*/ 0 w 1116"/>
              <a:gd name="T69" fmla="*/ 205 h 1122"/>
              <a:gd name="T70" fmla="*/ 0 w 1116"/>
              <a:gd name="T71" fmla="*/ 255 h 1122"/>
              <a:gd name="T72" fmla="*/ 30 w 1116"/>
              <a:gd name="T73" fmla="*/ 366 h 1122"/>
              <a:gd name="T74" fmla="*/ 115 w 1116"/>
              <a:gd name="T75" fmla="*/ 506 h 1122"/>
              <a:gd name="T76" fmla="*/ 245 w 1116"/>
              <a:gd name="T77" fmla="*/ 676 h 1122"/>
              <a:gd name="T78" fmla="*/ 330 w 1116"/>
              <a:gd name="T79" fmla="*/ 775 h 1122"/>
              <a:gd name="T80" fmla="*/ 415 w 1116"/>
              <a:gd name="T81" fmla="*/ 855 h 1122"/>
              <a:gd name="T82" fmla="*/ 570 w 1116"/>
              <a:gd name="T83" fmla="*/ 986 h 1122"/>
              <a:gd name="T84" fmla="*/ 705 w 1116"/>
              <a:gd name="T85" fmla="*/ 1071 h 1122"/>
              <a:gd name="T86" fmla="*/ 820 w 1116"/>
              <a:gd name="T87" fmla="*/ 1110 h 1122"/>
              <a:gd name="T88" fmla="*/ 875 w 1116"/>
              <a:gd name="T89" fmla="*/ 1121 h 1122"/>
              <a:gd name="T90" fmla="*/ 890 w 1116"/>
              <a:gd name="T91" fmla="*/ 1116 h 1122"/>
              <a:gd name="T92" fmla="*/ 955 w 1116"/>
              <a:gd name="T93" fmla="*/ 1106 h 1122"/>
              <a:gd name="T94" fmla="*/ 1010 w 1116"/>
              <a:gd name="T95" fmla="*/ 1076 h 1122"/>
              <a:gd name="T96" fmla="*/ 1090 w 1116"/>
              <a:gd name="T97" fmla="*/ 995 h 1122"/>
              <a:gd name="T98" fmla="*/ 1105 w 1116"/>
              <a:gd name="T99" fmla="*/ 976 h 1122"/>
              <a:gd name="T100" fmla="*/ 1115 w 1116"/>
              <a:gd name="T101" fmla="*/ 936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16" h="1122">
                <a:moveTo>
                  <a:pt x="1115" y="915"/>
                </a:moveTo>
                <a:lnTo>
                  <a:pt x="1115" y="915"/>
                </a:lnTo>
                <a:lnTo>
                  <a:pt x="1110" y="890"/>
                </a:lnTo>
                <a:lnTo>
                  <a:pt x="1101" y="871"/>
                </a:lnTo>
                <a:lnTo>
                  <a:pt x="1085" y="846"/>
                </a:lnTo>
                <a:lnTo>
                  <a:pt x="1070" y="821"/>
                </a:lnTo>
                <a:lnTo>
                  <a:pt x="1020" y="775"/>
                </a:lnTo>
                <a:lnTo>
                  <a:pt x="955" y="731"/>
                </a:lnTo>
                <a:lnTo>
                  <a:pt x="955" y="731"/>
                </a:lnTo>
                <a:lnTo>
                  <a:pt x="910" y="701"/>
                </a:lnTo>
                <a:lnTo>
                  <a:pt x="875" y="681"/>
                </a:lnTo>
                <a:lnTo>
                  <a:pt x="840" y="671"/>
                </a:lnTo>
                <a:lnTo>
                  <a:pt x="815" y="671"/>
                </a:lnTo>
                <a:lnTo>
                  <a:pt x="790" y="671"/>
                </a:lnTo>
                <a:lnTo>
                  <a:pt x="770" y="681"/>
                </a:lnTo>
                <a:lnTo>
                  <a:pt x="750" y="695"/>
                </a:lnTo>
                <a:lnTo>
                  <a:pt x="735" y="710"/>
                </a:lnTo>
                <a:lnTo>
                  <a:pt x="735" y="710"/>
                </a:lnTo>
                <a:lnTo>
                  <a:pt x="720" y="720"/>
                </a:lnTo>
                <a:lnTo>
                  <a:pt x="720" y="720"/>
                </a:lnTo>
                <a:lnTo>
                  <a:pt x="720" y="720"/>
                </a:lnTo>
                <a:lnTo>
                  <a:pt x="700" y="736"/>
                </a:lnTo>
                <a:lnTo>
                  <a:pt x="690" y="745"/>
                </a:lnTo>
                <a:lnTo>
                  <a:pt x="675" y="745"/>
                </a:lnTo>
                <a:lnTo>
                  <a:pt x="675" y="745"/>
                </a:lnTo>
                <a:lnTo>
                  <a:pt x="670" y="745"/>
                </a:lnTo>
                <a:lnTo>
                  <a:pt x="660" y="740"/>
                </a:lnTo>
                <a:lnTo>
                  <a:pt x="660" y="740"/>
                </a:lnTo>
                <a:lnTo>
                  <a:pt x="515" y="600"/>
                </a:lnTo>
                <a:lnTo>
                  <a:pt x="515" y="600"/>
                </a:lnTo>
                <a:lnTo>
                  <a:pt x="515" y="600"/>
                </a:lnTo>
                <a:lnTo>
                  <a:pt x="380" y="455"/>
                </a:lnTo>
                <a:lnTo>
                  <a:pt x="380" y="455"/>
                </a:lnTo>
                <a:lnTo>
                  <a:pt x="375" y="451"/>
                </a:lnTo>
                <a:lnTo>
                  <a:pt x="375" y="440"/>
                </a:lnTo>
                <a:lnTo>
                  <a:pt x="375" y="440"/>
                </a:lnTo>
                <a:lnTo>
                  <a:pt x="375" y="430"/>
                </a:lnTo>
                <a:lnTo>
                  <a:pt x="385" y="421"/>
                </a:lnTo>
                <a:lnTo>
                  <a:pt x="400" y="410"/>
                </a:lnTo>
                <a:lnTo>
                  <a:pt x="400" y="410"/>
                </a:lnTo>
                <a:lnTo>
                  <a:pt x="400" y="410"/>
                </a:lnTo>
                <a:lnTo>
                  <a:pt x="415" y="396"/>
                </a:lnTo>
                <a:lnTo>
                  <a:pt x="415" y="396"/>
                </a:lnTo>
                <a:lnTo>
                  <a:pt x="435" y="380"/>
                </a:lnTo>
                <a:lnTo>
                  <a:pt x="450" y="360"/>
                </a:lnTo>
                <a:lnTo>
                  <a:pt x="460" y="340"/>
                </a:lnTo>
                <a:lnTo>
                  <a:pt x="465" y="320"/>
                </a:lnTo>
                <a:lnTo>
                  <a:pt x="460" y="290"/>
                </a:lnTo>
                <a:lnTo>
                  <a:pt x="450" y="260"/>
                </a:lnTo>
                <a:lnTo>
                  <a:pt x="430" y="220"/>
                </a:lnTo>
                <a:lnTo>
                  <a:pt x="405" y="170"/>
                </a:lnTo>
                <a:lnTo>
                  <a:pt x="405" y="170"/>
                </a:lnTo>
                <a:lnTo>
                  <a:pt x="350" y="95"/>
                </a:lnTo>
                <a:lnTo>
                  <a:pt x="310" y="45"/>
                </a:lnTo>
                <a:lnTo>
                  <a:pt x="290" y="25"/>
                </a:lnTo>
                <a:lnTo>
                  <a:pt x="270" y="15"/>
                </a:lnTo>
                <a:lnTo>
                  <a:pt x="250" y="5"/>
                </a:lnTo>
                <a:lnTo>
                  <a:pt x="230" y="0"/>
                </a:lnTo>
                <a:lnTo>
                  <a:pt x="230" y="0"/>
                </a:lnTo>
                <a:lnTo>
                  <a:pt x="210" y="0"/>
                </a:lnTo>
                <a:lnTo>
                  <a:pt x="185" y="0"/>
                </a:lnTo>
                <a:lnTo>
                  <a:pt x="160" y="15"/>
                </a:lnTo>
                <a:lnTo>
                  <a:pt x="135" y="30"/>
                </a:lnTo>
                <a:lnTo>
                  <a:pt x="135" y="30"/>
                </a:lnTo>
                <a:lnTo>
                  <a:pt x="90" y="65"/>
                </a:lnTo>
                <a:lnTo>
                  <a:pt x="45" y="105"/>
                </a:lnTo>
                <a:lnTo>
                  <a:pt x="30" y="125"/>
                </a:lnTo>
                <a:lnTo>
                  <a:pt x="15" y="150"/>
                </a:lnTo>
                <a:lnTo>
                  <a:pt x="5" y="175"/>
                </a:lnTo>
                <a:lnTo>
                  <a:pt x="0" y="205"/>
                </a:lnTo>
                <a:lnTo>
                  <a:pt x="0" y="205"/>
                </a:lnTo>
                <a:lnTo>
                  <a:pt x="0" y="255"/>
                </a:lnTo>
                <a:lnTo>
                  <a:pt x="10" y="311"/>
                </a:lnTo>
                <a:lnTo>
                  <a:pt x="30" y="366"/>
                </a:lnTo>
                <a:lnTo>
                  <a:pt x="65" y="435"/>
                </a:lnTo>
                <a:lnTo>
                  <a:pt x="115" y="506"/>
                </a:lnTo>
                <a:lnTo>
                  <a:pt x="170" y="585"/>
                </a:lnTo>
                <a:lnTo>
                  <a:pt x="245" y="676"/>
                </a:lnTo>
                <a:lnTo>
                  <a:pt x="330" y="775"/>
                </a:lnTo>
                <a:lnTo>
                  <a:pt x="330" y="775"/>
                </a:lnTo>
                <a:lnTo>
                  <a:pt x="330" y="775"/>
                </a:lnTo>
                <a:lnTo>
                  <a:pt x="415" y="855"/>
                </a:lnTo>
                <a:lnTo>
                  <a:pt x="495" y="926"/>
                </a:lnTo>
                <a:lnTo>
                  <a:pt x="570" y="986"/>
                </a:lnTo>
                <a:lnTo>
                  <a:pt x="640" y="1036"/>
                </a:lnTo>
                <a:lnTo>
                  <a:pt x="705" y="1071"/>
                </a:lnTo>
                <a:lnTo>
                  <a:pt x="765" y="1096"/>
                </a:lnTo>
                <a:lnTo>
                  <a:pt x="820" y="1110"/>
                </a:lnTo>
                <a:lnTo>
                  <a:pt x="875" y="1121"/>
                </a:lnTo>
                <a:lnTo>
                  <a:pt x="875" y="1121"/>
                </a:lnTo>
                <a:lnTo>
                  <a:pt x="890" y="1116"/>
                </a:lnTo>
                <a:lnTo>
                  <a:pt x="890" y="1116"/>
                </a:lnTo>
                <a:lnTo>
                  <a:pt x="925" y="1116"/>
                </a:lnTo>
                <a:lnTo>
                  <a:pt x="955" y="1106"/>
                </a:lnTo>
                <a:lnTo>
                  <a:pt x="985" y="1091"/>
                </a:lnTo>
                <a:lnTo>
                  <a:pt x="1010" y="1076"/>
                </a:lnTo>
                <a:lnTo>
                  <a:pt x="1055" y="1036"/>
                </a:lnTo>
                <a:lnTo>
                  <a:pt x="1090" y="995"/>
                </a:lnTo>
                <a:lnTo>
                  <a:pt x="1090" y="995"/>
                </a:lnTo>
                <a:lnTo>
                  <a:pt x="1105" y="976"/>
                </a:lnTo>
                <a:lnTo>
                  <a:pt x="1110" y="956"/>
                </a:lnTo>
                <a:lnTo>
                  <a:pt x="1115" y="936"/>
                </a:lnTo>
                <a:lnTo>
                  <a:pt x="1115" y="915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49"/>
          <p:cNvSpPr>
            <a:spLocks noChangeArrowheads="1"/>
          </p:cNvSpPr>
          <p:nvPr/>
        </p:nvSpPr>
        <p:spPr bwMode="auto">
          <a:xfrm>
            <a:off x="1765300" y="3588544"/>
            <a:ext cx="711200" cy="534591"/>
          </a:xfrm>
          <a:custGeom>
            <a:avLst/>
            <a:gdLst>
              <a:gd name="T0" fmla="*/ 1116 w 1121"/>
              <a:gd name="T1" fmla="*/ 550 h 1122"/>
              <a:gd name="T2" fmla="*/ 980 w 1121"/>
              <a:gd name="T3" fmla="*/ 451 h 1122"/>
              <a:gd name="T4" fmla="*/ 1040 w 1121"/>
              <a:gd name="T5" fmla="*/ 300 h 1122"/>
              <a:gd name="T6" fmla="*/ 1021 w 1121"/>
              <a:gd name="T7" fmla="*/ 280 h 1122"/>
              <a:gd name="T8" fmla="*/ 835 w 1121"/>
              <a:gd name="T9" fmla="*/ 95 h 1122"/>
              <a:gd name="T10" fmla="*/ 820 w 1121"/>
              <a:gd name="T11" fmla="*/ 80 h 1122"/>
              <a:gd name="T12" fmla="*/ 665 w 1121"/>
              <a:gd name="T13" fmla="*/ 135 h 1122"/>
              <a:gd name="T14" fmla="*/ 565 w 1121"/>
              <a:gd name="T15" fmla="*/ 0 h 1122"/>
              <a:gd name="T16" fmla="*/ 550 w 1121"/>
              <a:gd name="T17" fmla="*/ 0 h 1122"/>
              <a:gd name="T18" fmla="*/ 450 w 1121"/>
              <a:gd name="T19" fmla="*/ 135 h 1122"/>
              <a:gd name="T20" fmla="*/ 300 w 1121"/>
              <a:gd name="T21" fmla="*/ 80 h 1122"/>
              <a:gd name="T22" fmla="*/ 280 w 1121"/>
              <a:gd name="T23" fmla="*/ 95 h 1122"/>
              <a:gd name="T24" fmla="*/ 95 w 1121"/>
              <a:gd name="T25" fmla="*/ 280 h 1122"/>
              <a:gd name="T26" fmla="*/ 80 w 1121"/>
              <a:gd name="T27" fmla="*/ 300 h 1122"/>
              <a:gd name="T28" fmla="*/ 135 w 1121"/>
              <a:gd name="T29" fmla="*/ 451 h 1122"/>
              <a:gd name="T30" fmla="*/ 0 w 1121"/>
              <a:gd name="T31" fmla="*/ 550 h 1122"/>
              <a:gd name="T32" fmla="*/ 0 w 1121"/>
              <a:gd name="T33" fmla="*/ 566 h 1122"/>
              <a:gd name="T34" fmla="*/ 135 w 1121"/>
              <a:gd name="T35" fmla="*/ 665 h 1122"/>
              <a:gd name="T36" fmla="*/ 80 w 1121"/>
              <a:gd name="T37" fmla="*/ 821 h 1122"/>
              <a:gd name="T38" fmla="*/ 95 w 1121"/>
              <a:gd name="T39" fmla="*/ 836 h 1122"/>
              <a:gd name="T40" fmla="*/ 280 w 1121"/>
              <a:gd name="T41" fmla="*/ 1025 h 1122"/>
              <a:gd name="T42" fmla="*/ 300 w 1121"/>
              <a:gd name="T43" fmla="*/ 1041 h 1122"/>
              <a:gd name="T44" fmla="*/ 450 w 1121"/>
              <a:gd name="T45" fmla="*/ 981 h 1122"/>
              <a:gd name="T46" fmla="*/ 550 w 1121"/>
              <a:gd name="T47" fmla="*/ 1116 h 1122"/>
              <a:gd name="T48" fmla="*/ 565 w 1121"/>
              <a:gd name="T49" fmla="*/ 1116 h 1122"/>
              <a:gd name="T50" fmla="*/ 665 w 1121"/>
              <a:gd name="T51" fmla="*/ 981 h 1122"/>
              <a:gd name="T52" fmla="*/ 815 w 1121"/>
              <a:gd name="T53" fmla="*/ 1041 h 1122"/>
              <a:gd name="T54" fmla="*/ 835 w 1121"/>
              <a:gd name="T55" fmla="*/ 1025 h 1122"/>
              <a:gd name="T56" fmla="*/ 1021 w 1121"/>
              <a:gd name="T57" fmla="*/ 836 h 1122"/>
              <a:gd name="T58" fmla="*/ 1035 w 1121"/>
              <a:gd name="T59" fmla="*/ 821 h 1122"/>
              <a:gd name="T60" fmla="*/ 980 w 1121"/>
              <a:gd name="T61" fmla="*/ 665 h 1122"/>
              <a:gd name="T62" fmla="*/ 1116 w 1121"/>
              <a:gd name="T63" fmla="*/ 566 h 1122"/>
              <a:gd name="T64" fmla="*/ 550 w 1121"/>
              <a:gd name="T65" fmla="*/ 795 h 1122"/>
              <a:gd name="T66" fmla="*/ 450 w 1121"/>
              <a:gd name="T67" fmla="*/ 781 h 1122"/>
              <a:gd name="T68" fmla="*/ 370 w 1121"/>
              <a:gd name="T69" fmla="*/ 726 h 1122"/>
              <a:gd name="T70" fmla="*/ 315 w 1121"/>
              <a:gd name="T71" fmla="*/ 646 h 1122"/>
              <a:gd name="T72" fmla="*/ 300 w 1121"/>
              <a:gd name="T73" fmla="*/ 550 h 1122"/>
              <a:gd name="T74" fmla="*/ 315 w 1121"/>
              <a:gd name="T75" fmla="*/ 451 h 1122"/>
              <a:gd name="T76" fmla="*/ 370 w 1121"/>
              <a:gd name="T77" fmla="*/ 370 h 1122"/>
              <a:gd name="T78" fmla="*/ 450 w 1121"/>
              <a:gd name="T79" fmla="*/ 315 h 1122"/>
              <a:gd name="T80" fmla="*/ 550 w 1121"/>
              <a:gd name="T81" fmla="*/ 300 h 1122"/>
              <a:gd name="T82" fmla="*/ 645 w 1121"/>
              <a:gd name="T83" fmla="*/ 315 h 1122"/>
              <a:gd name="T84" fmla="*/ 725 w 1121"/>
              <a:gd name="T85" fmla="*/ 370 h 1122"/>
              <a:gd name="T86" fmla="*/ 780 w 1121"/>
              <a:gd name="T87" fmla="*/ 451 h 1122"/>
              <a:gd name="T88" fmla="*/ 801 w 1121"/>
              <a:gd name="T89" fmla="*/ 550 h 1122"/>
              <a:gd name="T90" fmla="*/ 780 w 1121"/>
              <a:gd name="T91" fmla="*/ 646 h 1122"/>
              <a:gd name="T92" fmla="*/ 725 w 1121"/>
              <a:gd name="T93" fmla="*/ 726 h 1122"/>
              <a:gd name="T94" fmla="*/ 645 w 1121"/>
              <a:gd name="T95" fmla="*/ 781 h 1122"/>
              <a:gd name="T96" fmla="*/ 550 w 1121"/>
              <a:gd name="T97" fmla="*/ 795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1" h="1122">
                <a:moveTo>
                  <a:pt x="1120" y="561"/>
                </a:moveTo>
                <a:lnTo>
                  <a:pt x="1116" y="550"/>
                </a:lnTo>
                <a:lnTo>
                  <a:pt x="1111" y="540"/>
                </a:lnTo>
                <a:lnTo>
                  <a:pt x="980" y="451"/>
                </a:lnTo>
                <a:lnTo>
                  <a:pt x="1035" y="305"/>
                </a:lnTo>
                <a:lnTo>
                  <a:pt x="1040" y="300"/>
                </a:lnTo>
                <a:lnTo>
                  <a:pt x="1035" y="285"/>
                </a:lnTo>
                <a:lnTo>
                  <a:pt x="1021" y="280"/>
                </a:lnTo>
                <a:lnTo>
                  <a:pt x="875" y="240"/>
                </a:lnTo>
                <a:lnTo>
                  <a:pt x="835" y="95"/>
                </a:lnTo>
                <a:lnTo>
                  <a:pt x="831" y="80"/>
                </a:lnTo>
                <a:lnTo>
                  <a:pt x="820" y="80"/>
                </a:lnTo>
                <a:lnTo>
                  <a:pt x="810" y="80"/>
                </a:lnTo>
                <a:lnTo>
                  <a:pt x="665" y="135"/>
                </a:lnTo>
                <a:lnTo>
                  <a:pt x="576" y="5"/>
                </a:lnTo>
                <a:lnTo>
                  <a:pt x="565" y="0"/>
                </a:lnTo>
                <a:lnTo>
                  <a:pt x="560" y="0"/>
                </a:lnTo>
                <a:lnTo>
                  <a:pt x="550" y="0"/>
                </a:lnTo>
                <a:lnTo>
                  <a:pt x="540" y="5"/>
                </a:lnTo>
                <a:lnTo>
                  <a:pt x="450" y="135"/>
                </a:lnTo>
                <a:lnTo>
                  <a:pt x="305" y="80"/>
                </a:lnTo>
                <a:lnTo>
                  <a:pt x="300" y="80"/>
                </a:lnTo>
                <a:lnTo>
                  <a:pt x="285" y="80"/>
                </a:lnTo>
                <a:lnTo>
                  <a:pt x="280" y="95"/>
                </a:lnTo>
                <a:lnTo>
                  <a:pt x="240" y="240"/>
                </a:lnTo>
                <a:lnTo>
                  <a:pt x="95" y="280"/>
                </a:lnTo>
                <a:lnTo>
                  <a:pt x="80" y="285"/>
                </a:lnTo>
                <a:lnTo>
                  <a:pt x="80" y="300"/>
                </a:lnTo>
                <a:lnTo>
                  <a:pt x="80" y="305"/>
                </a:lnTo>
                <a:lnTo>
                  <a:pt x="135" y="451"/>
                </a:lnTo>
                <a:lnTo>
                  <a:pt x="5" y="540"/>
                </a:lnTo>
                <a:lnTo>
                  <a:pt x="0" y="550"/>
                </a:lnTo>
                <a:lnTo>
                  <a:pt x="0" y="561"/>
                </a:lnTo>
                <a:lnTo>
                  <a:pt x="0" y="566"/>
                </a:lnTo>
                <a:lnTo>
                  <a:pt x="5" y="575"/>
                </a:lnTo>
                <a:lnTo>
                  <a:pt x="135" y="665"/>
                </a:lnTo>
                <a:lnTo>
                  <a:pt x="80" y="811"/>
                </a:lnTo>
                <a:lnTo>
                  <a:pt x="80" y="821"/>
                </a:lnTo>
                <a:lnTo>
                  <a:pt x="80" y="830"/>
                </a:lnTo>
                <a:lnTo>
                  <a:pt x="95" y="836"/>
                </a:lnTo>
                <a:lnTo>
                  <a:pt x="240" y="876"/>
                </a:lnTo>
                <a:lnTo>
                  <a:pt x="280" y="1025"/>
                </a:lnTo>
                <a:lnTo>
                  <a:pt x="285" y="1036"/>
                </a:lnTo>
                <a:lnTo>
                  <a:pt x="300" y="1041"/>
                </a:lnTo>
                <a:lnTo>
                  <a:pt x="305" y="1036"/>
                </a:lnTo>
                <a:lnTo>
                  <a:pt x="450" y="981"/>
                </a:lnTo>
                <a:lnTo>
                  <a:pt x="540" y="1110"/>
                </a:lnTo>
                <a:lnTo>
                  <a:pt x="550" y="1116"/>
                </a:lnTo>
                <a:lnTo>
                  <a:pt x="560" y="1121"/>
                </a:lnTo>
                <a:lnTo>
                  <a:pt x="565" y="1116"/>
                </a:lnTo>
                <a:lnTo>
                  <a:pt x="576" y="1110"/>
                </a:lnTo>
                <a:lnTo>
                  <a:pt x="665" y="981"/>
                </a:lnTo>
                <a:lnTo>
                  <a:pt x="810" y="1036"/>
                </a:lnTo>
                <a:lnTo>
                  <a:pt x="815" y="1041"/>
                </a:lnTo>
                <a:lnTo>
                  <a:pt x="831" y="1036"/>
                </a:lnTo>
                <a:lnTo>
                  <a:pt x="835" y="1025"/>
                </a:lnTo>
                <a:lnTo>
                  <a:pt x="875" y="876"/>
                </a:lnTo>
                <a:lnTo>
                  <a:pt x="1021" y="836"/>
                </a:lnTo>
                <a:lnTo>
                  <a:pt x="1035" y="830"/>
                </a:lnTo>
                <a:lnTo>
                  <a:pt x="1035" y="821"/>
                </a:lnTo>
                <a:lnTo>
                  <a:pt x="1035" y="811"/>
                </a:lnTo>
                <a:lnTo>
                  <a:pt x="980" y="665"/>
                </a:lnTo>
                <a:lnTo>
                  <a:pt x="1111" y="575"/>
                </a:lnTo>
                <a:lnTo>
                  <a:pt x="1116" y="566"/>
                </a:lnTo>
                <a:lnTo>
                  <a:pt x="1120" y="561"/>
                </a:lnTo>
                <a:close/>
                <a:moveTo>
                  <a:pt x="550" y="795"/>
                </a:moveTo>
                <a:lnTo>
                  <a:pt x="495" y="791"/>
                </a:lnTo>
                <a:lnTo>
                  <a:pt x="450" y="781"/>
                </a:lnTo>
                <a:lnTo>
                  <a:pt x="410" y="756"/>
                </a:lnTo>
                <a:lnTo>
                  <a:pt x="370" y="726"/>
                </a:lnTo>
                <a:lnTo>
                  <a:pt x="340" y="685"/>
                </a:lnTo>
                <a:lnTo>
                  <a:pt x="315" y="646"/>
                </a:lnTo>
                <a:lnTo>
                  <a:pt x="305" y="600"/>
                </a:lnTo>
                <a:lnTo>
                  <a:pt x="300" y="550"/>
                </a:lnTo>
                <a:lnTo>
                  <a:pt x="305" y="495"/>
                </a:lnTo>
                <a:lnTo>
                  <a:pt x="315" y="451"/>
                </a:lnTo>
                <a:lnTo>
                  <a:pt x="340" y="410"/>
                </a:lnTo>
                <a:lnTo>
                  <a:pt x="370" y="370"/>
                </a:lnTo>
                <a:lnTo>
                  <a:pt x="410" y="340"/>
                </a:lnTo>
                <a:lnTo>
                  <a:pt x="450" y="315"/>
                </a:lnTo>
                <a:lnTo>
                  <a:pt x="495" y="305"/>
                </a:lnTo>
                <a:lnTo>
                  <a:pt x="550" y="300"/>
                </a:lnTo>
                <a:lnTo>
                  <a:pt x="600" y="305"/>
                </a:lnTo>
                <a:lnTo>
                  <a:pt x="645" y="315"/>
                </a:lnTo>
                <a:lnTo>
                  <a:pt x="686" y="340"/>
                </a:lnTo>
                <a:lnTo>
                  <a:pt x="725" y="370"/>
                </a:lnTo>
                <a:lnTo>
                  <a:pt x="755" y="410"/>
                </a:lnTo>
                <a:lnTo>
                  <a:pt x="780" y="451"/>
                </a:lnTo>
                <a:lnTo>
                  <a:pt x="796" y="495"/>
                </a:lnTo>
                <a:lnTo>
                  <a:pt x="801" y="550"/>
                </a:lnTo>
                <a:lnTo>
                  <a:pt x="796" y="600"/>
                </a:lnTo>
                <a:lnTo>
                  <a:pt x="780" y="646"/>
                </a:lnTo>
                <a:lnTo>
                  <a:pt x="755" y="685"/>
                </a:lnTo>
                <a:lnTo>
                  <a:pt x="725" y="726"/>
                </a:lnTo>
                <a:lnTo>
                  <a:pt x="686" y="756"/>
                </a:lnTo>
                <a:lnTo>
                  <a:pt x="645" y="781"/>
                </a:lnTo>
                <a:lnTo>
                  <a:pt x="600" y="791"/>
                </a:lnTo>
                <a:lnTo>
                  <a:pt x="550" y="79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50"/>
          <p:cNvSpPr>
            <a:spLocks noChangeArrowheads="1"/>
          </p:cNvSpPr>
          <p:nvPr/>
        </p:nvSpPr>
        <p:spPr bwMode="auto">
          <a:xfrm>
            <a:off x="5364163" y="3586163"/>
            <a:ext cx="609600" cy="536972"/>
          </a:xfrm>
          <a:custGeom>
            <a:avLst/>
            <a:gdLst>
              <a:gd name="T0" fmla="*/ 945 w 961"/>
              <a:gd name="T1" fmla="*/ 956 h 1127"/>
              <a:gd name="T2" fmla="*/ 830 w 961"/>
              <a:gd name="T3" fmla="*/ 945 h 1127"/>
              <a:gd name="T4" fmla="*/ 725 w 961"/>
              <a:gd name="T5" fmla="*/ 915 h 1127"/>
              <a:gd name="T6" fmla="*/ 630 w 961"/>
              <a:gd name="T7" fmla="*/ 860 h 1127"/>
              <a:gd name="T8" fmla="*/ 550 w 961"/>
              <a:gd name="T9" fmla="*/ 796 h 1127"/>
              <a:gd name="T10" fmla="*/ 480 w 961"/>
              <a:gd name="T11" fmla="*/ 711 h 1127"/>
              <a:gd name="T12" fmla="*/ 430 w 961"/>
              <a:gd name="T13" fmla="*/ 615 h 1127"/>
              <a:gd name="T14" fmla="*/ 395 w 961"/>
              <a:gd name="T15" fmla="*/ 511 h 1127"/>
              <a:gd name="T16" fmla="*/ 385 w 961"/>
              <a:gd name="T17" fmla="*/ 395 h 1127"/>
              <a:gd name="T18" fmla="*/ 385 w 961"/>
              <a:gd name="T19" fmla="*/ 340 h 1127"/>
              <a:gd name="T20" fmla="*/ 410 w 961"/>
              <a:gd name="T21" fmla="*/ 230 h 1127"/>
              <a:gd name="T22" fmla="*/ 450 w 961"/>
              <a:gd name="T23" fmla="*/ 130 h 1127"/>
              <a:gd name="T24" fmla="*/ 510 w 961"/>
              <a:gd name="T25" fmla="*/ 40 h 1127"/>
              <a:gd name="T26" fmla="*/ 545 w 961"/>
              <a:gd name="T27" fmla="*/ 0 h 1127"/>
              <a:gd name="T28" fmla="*/ 435 w 961"/>
              <a:gd name="T29" fmla="*/ 15 h 1127"/>
              <a:gd name="T30" fmla="*/ 335 w 961"/>
              <a:gd name="T31" fmla="*/ 50 h 1127"/>
              <a:gd name="T32" fmla="*/ 240 w 961"/>
              <a:gd name="T33" fmla="*/ 105 h 1127"/>
              <a:gd name="T34" fmla="*/ 160 w 961"/>
              <a:gd name="T35" fmla="*/ 170 h 1127"/>
              <a:gd name="T36" fmla="*/ 94 w 961"/>
              <a:gd name="T37" fmla="*/ 255 h 1127"/>
              <a:gd name="T38" fmla="*/ 45 w 961"/>
              <a:gd name="T39" fmla="*/ 350 h 1127"/>
              <a:gd name="T40" fmla="*/ 15 w 961"/>
              <a:gd name="T41" fmla="*/ 450 h 1127"/>
              <a:gd name="T42" fmla="*/ 0 w 961"/>
              <a:gd name="T43" fmla="*/ 560 h 1127"/>
              <a:gd name="T44" fmla="*/ 5 w 961"/>
              <a:gd name="T45" fmla="*/ 621 h 1127"/>
              <a:gd name="T46" fmla="*/ 25 w 961"/>
              <a:gd name="T47" fmla="*/ 731 h 1127"/>
              <a:gd name="T48" fmla="*/ 70 w 961"/>
              <a:gd name="T49" fmla="*/ 830 h 1127"/>
              <a:gd name="T50" fmla="*/ 130 w 961"/>
              <a:gd name="T51" fmla="*/ 920 h 1127"/>
              <a:gd name="T52" fmla="*/ 205 w 961"/>
              <a:gd name="T53" fmla="*/ 996 h 1127"/>
              <a:gd name="T54" fmla="*/ 295 w 961"/>
              <a:gd name="T55" fmla="*/ 1055 h 1127"/>
              <a:gd name="T56" fmla="*/ 395 w 961"/>
              <a:gd name="T57" fmla="*/ 1096 h 1127"/>
              <a:gd name="T58" fmla="*/ 505 w 961"/>
              <a:gd name="T59" fmla="*/ 1121 h 1127"/>
              <a:gd name="T60" fmla="*/ 565 w 961"/>
              <a:gd name="T61" fmla="*/ 1126 h 1127"/>
              <a:gd name="T62" fmla="*/ 675 w 961"/>
              <a:gd name="T63" fmla="*/ 1111 h 1127"/>
              <a:gd name="T64" fmla="*/ 785 w 961"/>
              <a:gd name="T65" fmla="*/ 1081 h 1127"/>
              <a:gd name="T66" fmla="*/ 880 w 961"/>
              <a:gd name="T67" fmla="*/ 1026 h 1127"/>
              <a:gd name="T68" fmla="*/ 960 w 961"/>
              <a:gd name="T69" fmla="*/ 956 h 1127"/>
              <a:gd name="T70" fmla="*/ 945 w 961"/>
              <a:gd name="T71" fmla="*/ 956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61" h="1127">
                <a:moveTo>
                  <a:pt x="945" y="956"/>
                </a:moveTo>
                <a:lnTo>
                  <a:pt x="945" y="956"/>
                </a:lnTo>
                <a:lnTo>
                  <a:pt x="885" y="956"/>
                </a:lnTo>
                <a:lnTo>
                  <a:pt x="830" y="945"/>
                </a:lnTo>
                <a:lnTo>
                  <a:pt x="780" y="931"/>
                </a:lnTo>
                <a:lnTo>
                  <a:pt x="725" y="915"/>
                </a:lnTo>
                <a:lnTo>
                  <a:pt x="675" y="890"/>
                </a:lnTo>
                <a:lnTo>
                  <a:pt x="630" y="860"/>
                </a:lnTo>
                <a:lnTo>
                  <a:pt x="590" y="830"/>
                </a:lnTo>
                <a:lnTo>
                  <a:pt x="550" y="796"/>
                </a:lnTo>
                <a:lnTo>
                  <a:pt x="510" y="755"/>
                </a:lnTo>
                <a:lnTo>
                  <a:pt x="480" y="711"/>
                </a:lnTo>
                <a:lnTo>
                  <a:pt x="450" y="665"/>
                </a:lnTo>
                <a:lnTo>
                  <a:pt x="430" y="615"/>
                </a:lnTo>
                <a:lnTo>
                  <a:pt x="410" y="566"/>
                </a:lnTo>
                <a:lnTo>
                  <a:pt x="395" y="511"/>
                </a:lnTo>
                <a:lnTo>
                  <a:pt x="385" y="456"/>
                </a:lnTo>
                <a:lnTo>
                  <a:pt x="385" y="395"/>
                </a:lnTo>
                <a:lnTo>
                  <a:pt x="385" y="395"/>
                </a:lnTo>
                <a:lnTo>
                  <a:pt x="385" y="340"/>
                </a:lnTo>
                <a:lnTo>
                  <a:pt x="395" y="285"/>
                </a:lnTo>
                <a:lnTo>
                  <a:pt x="410" y="230"/>
                </a:lnTo>
                <a:lnTo>
                  <a:pt x="425" y="180"/>
                </a:lnTo>
                <a:lnTo>
                  <a:pt x="450" y="130"/>
                </a:lnTo>
                <a:lnTo>
                  <a:pt x="480" y="85"/>
                </a:lnTo>
                <a:lnTo>
                  <a:pt x="510" y="40"/>
                </a:lnTo>
                <a:lnTo>
                  <a:pt x="545" y="0"/>
                </a:lnTo>
                <a:lnTo>
                  <a:pt x="545" y="0"/>
                </a:lnTo>
                <a:lnTo>
                  <a:pt x="490" y="5"/>
                </a:lnTo>
                <a:lnTo>
                  <a:pt x="435" y="15"/>
                </a:lnTo>
                <a:lnTo>
                  <a:pt x="385" y="30"/>
                </a:lnTo>
                <a:lnTo>
                  <a:pt x="335" y="50"/>
                </a:lnTo>
                <a:lnTo>
                  <a:pt x="285" y="75"/>
                </a:lnTo>
                <a:lnTo>
                  <a:pt x="240" y="105"/>
                </a:lnTo>
                <a:lnTo>
                  <a:pt x="200" y="135"/>
                </a:lnTo>
                <a:lnTo>
                  <a:pt x="160" y="170"/>
                </a:lnTo>
                <a:lnTo>
                  <a:pt x="125" y="210"/>
                </a:lnTo>
                <a:lnTo>
                  <a:pt x="94" y="255"/>
                </a:lnTo>
                <a:lnTo>
                  <a:pt x="64" y="300"/>
                </a:lnTo>
                <a:lnTo>
                  <a:pt x="45" y="350"/>
                </a:lnTo>
                <a:lnTo>
                  <a:pt x="25" y="401"/>
                </a:lnTo>
                <a:lnTo>
                  <a:pt x="15" y="450"/>
                </a:lnTo>
                <a:lnTo>
                  <a:pt x="5" y="505"/>
                </a:lnTo>
                <a:lnTo>
                  <a:pt x="0" y="560"/>
                </a:lnTo>
                <a:lnTo>
                  <a:pt x="0" y="560"/>
                </a:lnTo>
                <a:lnTo>
                  <a:pt x="5" y="621"/>
                </a:lnTo>
                <a:lnTo>
                  <a:pt x="15" y="676"/>
                </a:lnTo>
                <a:lnTo>
                  <a:pt x="25" y="731"/>
                </a:lnTo>
                <a:lnTo>
                  <a:pt x="45" y="780"/>
                </a:lnTo>
                <a:lnTo>
                  <a:pt x="70" y="830"/>
                </a:lnTo>
                <a:lnTo>
                  <a:pt x="100" y="876"/>
                </a:lnTo>
                <a:lnTo>
                  <a:pt x="130" y="920"/>
                </a:lnTo>
                <a:lnTo>
                  <a:pt x="165" y="961"/>
                </a:lnTo>
                <a:lnTo>
                  <a:pt x="205" y="996"/>
                </a:lnTo>
                <a:lnTo>
                  <a:pt x="250" y="1026"/>
                </a:lnTo>
                <a:lnTo>
                  <a:pt x="295" y="1055"/>
                </a:lnTo>
                <a:lnTo>
                  <a:pt x="345" y="1081"/>
                </a:lnTo>
                <a:lnTo>
                  <a:pt x="395" y="1096"/>
                </a:lnTo>
                <a:lnTo>
                  <a:pt x="450" y="1111"/>
                </a:lnTo>
                <a:lnTo>
                  <a:pt x="505" y="1121"/>
                </a:lnTo>
                <a:lnTo>
                  <a:pt x="565" y="1126"/>
                </a:lnTo>
                <a:lnTo>
                  <a:pt x="565" y="1126"/>
                </a:lnTo>
                <a:lnTo>
                  <a:pt x="620" y="1121"/>
                </a:lnTo>
                <a:lnTo>
                  <a:pt x="675" y="1111"/>
                </a:lnTo>
                <a:lnTo>
                  <a:pt x="730" y="1096"/>
                </a:lnTo>
                <a:lnTo>
                  <a:pt x="785" y="1081"/>
                </a:lnTo>
                <a:lnTo>
                  <a:pt x="830" y="1055"/>
                </a:lnTo>
                <a:lnTo>
                  <a:pt x="880" y="1026"/>
                </a:lnTo>
                <a:lnTo>
                  <a:pt x="920" y="996"/>
                </a:lnTo>
                <a:lnTo>
                  <a:pt x="960" y="956"/>
                </a:lnTo>
                <a:lnTo>
                  <a:pt x="960" y="956"/>
                </a:lnTo>
                <a:lnTo>
                  <a:pt x="945" y="956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51"/>
          <p:cNvSpPr>
            <a:spLocks noChangeArrowheads="1"/>
          </p:cNvSpPr>
          <p:nvPr/>
        </p:nvSpPr>
        <p:spPr bwMode="auto">
          <a:xfrm>
            <a:off x="2989264" y="3608785"/>
            <a:ext cx="708025" cy="532209"/>
          </a:xfrm>
          <a:custGeom>
            <a:avLst/>
            <a:gdLst>
              <a:gd name="T0" fmla="*/ 876 w 1116"/>
              <a:gd name="T1" fmla="*/ 726 h 1117"/>
              <a:gd name="T2" fmla="*/ 901 w 1116"/>
              <a:gd name="T3" fmla="*/ 671 h 1117"/>
              <a:gd name="T4" fmla="*/ 915 w 1116"/>
              <a:gd name="T5" fmla="*/ 616 h 1117"/>
              <a:gd name="T6" fmla="*/ 1041 w 1116"/>
              <a:gd name="T7" fmla="*/ 561 h 1117"/>
              <a:gd name="T8" fmla="*/ 915 w 1116"/>
              <a:gd name="T9" fmla="*/ 500 h 1117"/>
              <a:gd name="T10" fmla="*/ 901 w 1116"/>
              <a:gd name="T11" fmla="*/ 445 h 1117"/>
              <a:gd name="T12" fmla="*/ 881 w 1116"/>
              <a:gd name="T13" fmla="*/ 396 h 1117"/>
              <a:gd name="T14" fmla="*/ 851 w 1116"/>
              <a:gd name="T15" fmla="*/ 345 h 1117"/>
              <a:gd name="T16" fmla="*/ 810 w 1116"/>
              <a:gd name="T17" fmla="*/ 305 h 1117"/>
              <a:gd name="T18" fmla="*/ 771 w 1116"/>
              <a:gd name="T19" fmla="*/ 265 h 1117"/>
              <a:gd name="T20" fmla="*/ 720 w 1116"/>
              <a:gd name="T21" fmla="*/ 240 h 1117"/>
              <a:gd name="T22" fmla="*/ 670 w 1116"/>
              <a:gd name="T23" fmla="*/ 215 h 1117"/>
              <a:gd name="T24" fmla="*/ 615 w 1116"/>
              <a:gd name="T25" fmla="*/ 205 h 1117"/>
              <a:gd name="T26" fmla="*/ 560 w 1116"/>
              <a:gd name="T27" fmla="*/ 80 h 1117"/>
              <a:gd name="T28" fmla="*/ 500 w 1116"/>
              <a:gd name="T29" fmla="*/ 205 h 1117"/>
              <a:gd name="T30" fmla="*/ 445 w 1116"/>
              <a:gd name="T31" fmla="*/ 215 h 1117"/>
              <a:gd name="T32" fmla="*/ 390 w 1116"/>
              <a:gd name="T33" fmla="*/ 240 h 1117"/>
              <a:gd name="T34" fmla="*/ 675 w 1116"/>
              <a:gd name="T35" fmla="*/ 440 h 1117"/>
              <a:gd name="T36" fmla="*/ 876 w 1116"/>
              <a:gd name="T37" fmla="*/ 726 h 1117"/>
              <a:gd name="T38" fmla="*/ 470 w 1116"/>
              <a:gd name="T39" fmla="*/ 640 h 1117"/>
              <a:gd name="T40" fmla="*/ 1115 w 1116"/>
              <a:gd name="T41" fmla="*/ 1116 h 1117"/>
              <a:gd name="T42" fmla="*/ 640 w 1116"/>
              <a:gd name="T43" fmla="*/ 476 h 1117"/>
              <a:gd name="T44" fmla="*/ 0 w 1116"/>
              <a:gd name="T45" fmla="*/ 0 h 1117"/>
              <a:gd name="T46" fmla="*/ 470 w 1116"/>
              <a:gd name="T47" fmla="*/ 640 h 1117"/>
              <a:gd name="T48" fmla="*/ 560 w 1116"/>
              <a:gd name="T49" fmla="*/ 520 h 1117"/>
              <a:gd name="T50" fmla="*/ 575 w 1116"/>
              <a:gd name="T51" fmla="*/ 520 h 1117"/>
              <a:gd name="T52" fmla="*/ 585 w 1116"/>
              <a:gd name="T53" fmla="*/ 530 h 1117"/>
              <a:gd name="T54" fmla="*/ 596 w 1116"/>
              <a:gd name="T55" fmla="*/ 540 h 1117"/>
              <a:gd name="T56" fmla="*/ 601 w 1116"/>
              <a:gd name="T57" fmla="*/ 561 h 1117"/>
              <a:gd name="T58" fmla="*/ 596 w 1116"/>
              <a:gd name="T59" fmla="*/ 575 h 1117"/>
              <a:gd name="T60" fmla="*/ 585 w 1116"/>
              <a:gd name="T61" fmla="*/ 585 h 1117"/>
              <a:gd name="T62" fmla="*/ 575 w 1116"/>
              <a:gd name="T63" fmla="*/ 596 h 1117"/>
              <a:gd name="T64" fmla="*/ 560 w 1116"/>
              <a:gd name="T65" fmla="*/ 600 h 1117"/>
              <a:gd name="T66" fmla="*/ 541 w 1116"/>
              <a:gd name="T67" fmla="*/ 596 h 1117"/>
              <a:gd name="T68" fmla="*/ 530 w 1116"/>
              <a:gd name="T69" fmla="*/ 585 h 1117"/>
              <a:gd name="T70" fmla="*/ 520 w 1116"/>
              <a:gd name="T71" fmla="*/ 575 h 1117"/>
              <a:gd name="T72" fmla="*/ 520 w 1116"/>
              <a:gd name="T73" fmla="*/ 561 h 1117"/>
              <a:gd name="T74" fmla="*/ 520 w 1116"/>
              <a:gd name="T75" fmla="*/ 540 h 1117"/>
              <a:gd name="T76" fmla="*/ 530 w 1116"/>
              <a:gd name="T77" fmla="*/ 530 h 1117"/>
              <a:gd name="T78" fmla="*/ 541 w 1116"/>
              <a:gd name="T79" fmla="*/ 520 h 1117"/>
              <a:gd name="T80" fmla="*/ 560 w 1116"/>
              <a:gd name="T81" fmla="*/ 520 h 1117"/>
              <a:gd name="T82" fmla="*/ 240 w 1116"/>
              <a:gd name="T83" fmla="*/ 390 h 1117"/>
              <a:gd name="T84" fmla="*/ 215 w 1116"/>
              <a:gd name="T85" fmla="*/ 445 h 1117"/>
              <a:gd name="T86" fmla="*/ 200 w 1116"/>
              <a:gd name="T87" fmla="*/ 500 h 1117"/>
              <a:gd name="T88" fmla="*/ 75 w 1116"/>
              <a:gd name="T89" fmla="*/ 561 h 1117"/>
              <a:gd name="T90" fmla="*/ 200 w 1116"/>
              <a:gd name="T91" fmla="*/ 616 h 1117"/>
              <a:gd name="T92" fmla="*/ 215 w 1116"/>
              <a:gd name="T93" fmla="*/ 671 h 1117"/>
              <a:gd name="T94" fmla="*/ 235 w 1116"/>
              <a:gd name="T95" fmla="*/ 720 h 1117"/>
              <a:gd name="T96" fmla="*/ 265 w 1116"/>
              <a:gd name="T97" fmla="*/ 770 h 1117"/>
              <a:gd name="T98" fmla="*/ 305 w 1116"/>
              <a:gd name="T99" fmla="*/ 811 h 1117"/>
              <a:gd name="T100" fmla="*/ 346 w 1116"/>
              <a:gd name="T101" fmla="*/ 851 h 1117"/>
              <a:gd name="T102" fmla="*/ 395 w 1116"/>
              <a:gd name="T103" fmla="*/ 880 h 1117"/>
              <a:gd name="T104" fmla="*/ 445 w 1116"/>
              <a:gd name="T105" fmla="*/ 901 h 1117"/>
              <a:gd name="T106" fmla="*/ 500 w 1116"/>
              <a:gd name="T107" fmla="*/ 915 h 1117"/>
              <a:gd name="T108" fmla="*/ 560 w 1116"/>
              <a:gd name="T109" fmla="*/ 1041 h 1117"/>
              <a:gd name="T110" fmla="*/ 615 w 1116"/>
              <a:gd name="T111" fmla="*/ 915 h 1117"/>
              <a:gd name="T112" fmla="*/ 670 w 1116"/>
              <a:gd name="T113" fmla="*/ 901 h 1117"/>
              <a:gd name="T114" fmla="*/ 725 w 1116"/>
              <a:gd name="T115" fmla="*/ 876 h 1117"/>
              <a:gd name="T116" fmla="*/ 440 w 1116"/>
              <a:gd name="T117" fmla="*/ 676 h 1117"/>
              <a:gd name="T118" fmla="*/ 240 w 1116"/>
              <a:gd name="T119" fmla="*/ 39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876" y="726"/>
                </a:moveTo>
                <a:lnTo>
                  <a:pt x="901" y="671"/>
                </a:lnTo>
                <a:lnTo>
                  <a:pt x="915" y="616"/>
                </a:lnTo>
                <a:lnTo>
                  <a:pt x="1041" y="561"/>
                </a:lnTo>
                <a:lnTo>
                  <a:pt x="915" y="500"/>
                </a:lnTo>
                <a:lnTo>
                  <a:pt x="901" y="445"/>
                </a:lnTo>
                <a:lnTo>
                  <a:pt x="881" y="396"/>
                </a:lnTo>
                <a:lnTo>
                  <a:pt x="851" y="345"/>
                </a:lnTo>
                <a:lnTo>
                  <a:pt x="810" y="305"/>
                </a:lnTo>
                <a:lnTo>
                  <a:pt x="771" y="265"/>
                </a:lnTo>
                <a:lnTo>
                  <a:pt x="720" y="240"/>
                </a:lnTo>
                <a:lnTo>
                  <a:pt x="670" y="215"/>
                </a:lnTo>
                <a:lnTo>
                  <a:pt x="615" y="205"/>
                </a:lnTo>
                <a:lnTo>
                  <a:pt x="560" y="80"/>
                </a:lnTo>
                <a:lnTo>
                  <a:pt x="500" y="205"/>
                </a:lnTo>
                <a:lnTo>
                  <a:pt x="445" y="215"/>
                </a:lnTo>
                <a:lnTo>
                  <a:pt x="390" y="240"/>
                </a:lnTo>
                <a:lnTo>
                  <a:pt x="675" y="440"/>
                </a:lnTo>
                <a:lnTo>
                  <a:pt x="876" y="726"/>
                </a:lnTo>
                <a:close/>
                <a:moveTo>
                  <a:pt x="470" y="640"/>
                </a:moveTo>
                <a:lnTo>
                  <a:pt x="1115" y="1116"/>
                </a:lnTo>
                <a:lnTo>
                  <a:pt x="640" y="476"/>
                </a:lnTo>
                <a:lnTo>
                  <a:pt x="0" y="0"/>
                </a:lnTo>
                <a:lnTo>
                  <a:pt x="470" y="640"/>
                </a:lnTo>
                <a:close/>
                <a:moveTo>
                  <a:pt x="560" y="520"/>
                </a:moveTo>
                <a:lnTo>
                  <a:pt x="575" y="520"/>
                </a:lnTo>
                <a:lnTo>
                  <a:pt x="585" y="530"/>
                </a:lnTo>
                <a:lnTo>
                  <a:pt x="596" y="540"/>
                </a:lnTo>
                <a:lnTo>
                  <a:pt x="601" y="561"/>
                </a:lnTo>
                <a:lnTo>
                  <a:pt x="596" y="575"/>
                </a:lnTo>
                <a:lnTo>
                  <a:pt x="585" y="585"/>
                </a:lnTo>
                <a:lnTo>
                  <a:pt x="575" y="596"/>
                </a:lnTo>
                <a:lnTo>
                  <a:pt x="560" y="600"/>
                </a:lnTo>
                <a:lnTo>
                  <a:pt x="541" y="596"/>
                </a:lnTo>
                <a:lnTo>
                  <a:pt x="530" y="585"/>
                </a:lnTo>
                <a:lnTo>
                  <a:pt x="520" y="575"/>
                </a:lnTo>
                <a:lnTo>
                  <a:pt x="520" y="561"/>
                </a:lnTo>
                <a:lnTo>
                  <a:pt x="520" y="540"/>
                </a:lnTo>
                <a:lnTo>
                  <a:pt x="530" y="530"/>
                </a:lnTo>
                <a:lnTo>
                  <a:pt x="541" y="520"/>
                </a:lnTo>
                <a:lnTo>
                  <a:pt x="560" y="520"/>
                </a:lnTo>
                <a:close/>
                <a:moveTo>
                  <a:pt x="240" y="390"/>
                </a:moveTo>
                <a:lnTo>
                  <a:pt x="215" y="445"/>
                </a:lnTo>
                <a:lnTo>
                  <a:pt x="200" y="500"/>
                </a:lnTo>
                <a:lnTo>
                  <a:pt x="75" y="561"/>
                </a:lnTo>
                <a:lnTo>
                  <a:pt x="200" y="616"/>
                </a:lnTo>
                <a:lnTo>
                  <a:pt x="215" y="671"/>
                </a:lnTo>
                <a:lnTo>
                  <a:pt x="235" y="720"/>
                </a:lnTo>
                <a:lnTo>
                  <a:pt x="265" y="770"/>
                </a:lnTo>
                <a:lnTo>
                  <a:pt x="305" y="811"/>
                </a:lnTo>
                <a:lnTo>
                  <a:pt x="346" y="851"/>
                </a:lnTo>
                <a:lnTo>
                  <a:pt x="395" y="880"/>
                </a:lnTo>
                <a:lnTo>
                  <a:pt x="445" y="901"/>
                </a:lnTo>
                <a:lnTo>
                  <a:pt x="500" y="915"/>
                </a:lnTo>
                <a:lnTo>
                  <a:pt x="560" y="1041"/>
                </a:lnTo>
                <a:lnTo>
                  <a:pt x="615" y="915"/>
                </a:lnTo>
                <a:lnTo>
                  <a:pt x="670" y="901"/>
                </a:lnTo>
                <a:lnTo>
                  <a:pt x="725" y="876"/>
                </a:lnTo>
                <a:lnTo>
                  <a:pt x="440" y="676"/>
                </a:lnTo>
                <a:lnTo>
                  <a:pt x="240" y="39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52"/>
          <p:cNvSpPr>
            <a:spLocks noChangeArrowheads="1"/>
          </p:cNvSpPr>
          <p:nvPr/>
        </p:nvSpPr>
        <p:spPr bwMode="auto">
          <a:xfrm>
            <a:off x="6410325" y="2899172"/>
            <a:ext cx="685800" cy="404813"/>
          </a:xfrm>
          <a:custGeom>
            <a:avLst/>
            <a:gdLst>
              <a:gd name="T0" fmla="*/ 607 w 1081"/>
              <a:gd name="T1" fmla="*/ 232 h 850"/>
              <a:gd name="T2" fmla="*/ 617 w 1081"/>
              <a:gd name="T3" fmla="*/ 212 h 850"/>
              <a:gd name="T4" fmla="*/ 612 w 1081"/>
              <a:gd name="T5" fmla="*/ 5 h 850"/>
              <a:gd name="T6" fmla="*/ 482 w 1081"/>
              <a:gd name="T7" fmla="*/ 0 h 850"/>
              <a:gd name="T8" fmla="*/ 468 w 1081"/>
              <a:gd name="T9" fmla="*/ 15 h 850"/>
              <a:gd name="T10" fmla="*/ 468 w 1081"/>
              <a:gd name="T11" fmla="*/ 222 h 850"/>
              <a:gd name="T12" fmla="*/ 482 w 1081"/>
              <a:gd name="T13" fmla="*/ 232 h 850"/>
              <a:gd name="T14" fmla="*/ 578 w 1081"/>
              <a:gd name="T15" fmla="*/ 116 h 850"/>
              <a:gd name="T16" fmla="*/ 501 w 1081"/>
              <a:gd name="T17" fmla="*/ 155 h 850"/>
              <a:gd name="T18" fmla="*/ 501 w 1081"/>
              <a:gd name="T19" fmla="*/ 193 h 850"/>
              <a:gd name="T20" fmla="*/ 656 w 1081"/>
              <a:gd name="T21" fmla="*/ 116 h 850"/>
              <a:gd name="T22" fmla="*/ 641 w 1081"/>
              <a:gd name="T23" fmla="*/ 256 h 850"/>
              <a:gd name="T24" fmla="*/ 482 w 1081"/>
              <a:gd name="T25" fmla="*/ 270 h 850"/>
              <a:gd name="T26" fmla="*/ 429 w 1081"/>
              <a:gd name="T27" fmla="*/ 236 h 850"/>
              <a:gd name="T28" fmla="*/ 38 w 1081"/>
              <a:gd name="T29" fmla="*/ 116 h 850"/>
              <a:gd name="T30" fmla="*/ 4 w 1081"/>
              <a:gd name="T31" fmla="*/ 140 h 850"/>
              <a:gd name="T32" fmla="*/ 4 w 1081"/>
              <a:gd name="T33" fmla="*/ 825 h 850"/>
              <a:gd name="T34" fmla="*/ 38 w 1081"/>
              <a:gd name="T35" fmla="*/ 849 h 850"/>
              <a:gd name="T36" fmla="*/ 1071 w 1081"/>
              <a:gd name="T37" fmla="*/ 840 h 850"/>
              <a:gd name="T38" fmla="*/ 1080 w 1081"/>
              <a:gd name="T39" fmla="*/ 155 h 850"/>
              <a:gd name="T40" fmla="*/ 1061 w 1081"/>
              <a:gd name="T41" fmla="*/ 121 h 850"/>
              <a:gd name="T42" fmla="*/ 173 w 1081"/>
              <a:gd name="T43" fmla="*/ 695 h 850"/>
              <a:gd name="T44" fmla="*/ 159 w 1081"/>
              <a:gd name="T45" fmla="*/ 685 h 850"/>
              <a:gd name="T46" fmla="*/ 163 w 1081"/>
              <a:gd name="T47" fmla="*/ 632 h 850"/>
              <a:gd name="T48" fmla="*/ 197 w 1081"/>
              <a:gd name="T49" fmla="*/ 593 h 850"/>
              <a:gd name="T50" fmla="*/ 279 w 1081"/>
              <a:gd name="T51" fmla="*/ 569 h 850"/>
              <a:gd name="T52" fmla="*/ 332 w 1081"/>
              <a:gd name="T53" fmla="*/ 536 h 850"/>
              <a:gd name="T54" fmla="*/ 328 w 1081"/>
              <a:gd name="T55" fmla="*/ 487 h 850"/>
              <a:gd name="T56" fmla="*/ 289 w 1081"/>
              <a:gd name="T57" fmla="*/ 396 h 850"/>
              <a:gd name="T58" fmla="*/ 308 w 1081"/>
              <a:gd name="T59" fmla="*/ 328 h 850"/>
              <a:gd name="T60" fmla="*/ 352 w 1081"/>
              <a:gd name="T61" fmla="*/ 280 h 850"/>
              <a:gd name="T62" fmla="*/ 405 w 1081"/>
              <a:gd name="T63" fmla="*/ 275 h 850"/>
              <a:gd name="T64" fmla="*/ 458 w 1081"/>
              <a:gd name="T65" fmla="*/ 309 h 850"/>
              <a:gd name="T66" fmla="*/ 482 w 1081"/>
              <a:gd name="T67" fmla="*/ 372 h 850"/>
              <a:gd name="T68" fmla="*/ 468 w 1081"/>
              <a:gd name="T69" fmla="*/ 468 h 850"/>
              <a:gd name="T70" fmla="*/ 434 w 1081"/>
              <a:gd name="T71" fmla="*/ 526 h 850"/>
              <a:gd name="T72" fmla="*/ 468 w 1081"/>
              <a:gd name="T73" fmla="*/ 555 h 850"/>
              <a:gd name="T74" fmla="*/ 564 w 1081"/>
              <a:gd name="T75" fmla="*/ 589 h 850"/>
              <a:gd name="T76" fmla="*/ 603 w 1081"/>
              <a:gd name="T77" fmla="*/ 618 h 850"/>
              <a:gd name="T78" fmla="*/ 617 w 1081"/>
              <a:gd name="T79" fmla="*/ 675 h 850"/>
              <a:gd name="T80" fmla="*/ 607 w 1081"/>
              <a:gd name="T81" fmla="*/ 695 h 850"/>
              <a:gd name="T82" fmla="*/ 694 w 1081"/>
              <a:gd name="T83" fmla="*/ 656 h 850"/>
              <a:gd name="T84" fmla="*/ 926 w 1081"/>
              <a:gd name="T85" fmla="*/ 656 h 850"/>
              <a:gd name="T86" fmla="*/ 656 w 1081"/>
              <a:gd name="T87" fmla="*/ 540 h 850"/>
              <a:gd name="T88" fmla="*/ 926 w 1081"/>
              <a:gd name="T89" fmla="*/ 502 h 850"/>
              <a:gd name="T90" fmla="*/ 926 w 1081"/>
              <a:gd name="T91" fmla="*/ 463 h 850"/>
              <a:gd name="T92" fmla="*/ 617 w 1081"/>
              <a:gd name="T93" fmla="*/ 425 h 850"/>
              <a:gd name="T94" fmla="*/ 926 w 1081"/>
              <a:gd name="T95" fmla="*/ 425 h 850"/>
              <a:gd name="T96" fmla="*/ 617 w 1081"/>
              <a:gd name="T97" fmla="*/ 30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1" h="850">
                <a:moveTo>
                  <a:pt x="482" y="232"/>
                </a:moveTo>
                <a:lnTo>
                  <a:pt x="598" y="232"/>
                </a:lnTo>
                <a:lnTo>
                  <a:pt x="607" y="232"/>
                </a:lnTo>
                <a:lnTo>
                  <a:pt x="612" y="227"/>
                </a:lnTo>
                <a:lnTo>
                  <a:pt x="617" y="222"/>
                </a:lnTo>
                <a:lnTo>
                  <a:pt x="617" y="212"/>
                </a:lnTo>
                <a:lnTo>
                  <a:pt x="617" y="19"/>
                </a:lnTo>
                <a:lnTo>
                  <a:pt x="617" y="15"/>
                </a:lnTo>
                <a:lnTo>
                  <a:pt x="612" y="5"/>
                </a:lnTo>
                <a:lnTo>
                  <a:pt x="607" y="5"/>
                </a:lnTo>
                <a:lnTo>
                  <a:pt x="598" y="0"/>
                </a:lnTo>
                <a:lnTo>
                  <a:pt x="482" y="0"/>
                </a:lnTo>
                <a:lnTo>
                  <a:pt x="477" y="5"/>
                </a:lnTo>
                <a:lnTo>
                  <a:pt x="472" y="5"/>
                </a:lnTo>
                <a:lnTo>
                  <a:pt x="468" y="15"/>
                </a:lnTo>
                <a:lnTo>
                  <a:pt x="463" y="19"/>
                </a:lnTo>
                <a:lnTo>
                  <a:pt x="463" y="212"/>
                </a:lnTo>
                <a:lnTo>
                  <a:pt x="468" y="222"/>
                </a:lnTo>
                <a:lnTo>
                  <a:pt x="472" y="227"/>
                </a:lnTo>
                <a:lnTo>
                  <a:pt x="477" y="232"/>
                </a:lnTo>
                <a:lnTo>
                  <a:pt x="482" y="232"/>
                </a:lnTo>
                <a:close/>
                <a:moveTo>
                  <a:pt x="501" y="39"/>
                </a:moveTo>
                <a:lnTo>
                  <a:pt x="578" y="39"/>
                </a:lnTo>
                <a:lnTo>
                  <a:pt x="578" y="116"/>
                </a:lnTo>
                <a:lnTo>
                  <a:pt x="501" y="116"/>
                </a:lnTo>
                <a:lnTo>
                  <a:pt x="501" y="39"/>
                </a:lnTo>
                <a:close/>
                <a:moveTo>
                  <a:pt x="501" y="155"/>
                </a:moveTo>
                <a:lnTo>
                  <a:pt x="578" y="155"/>
                </a:lnTo>
                <a:lnTo>
                  <a:pt x="578" y="193"/>
                </a:lnTo>
                <a:lnTo>
                  <a:pt x="501" y="193"/>
                </a:lnTo>
                <a:lnTo>
                  <a:pt x="501" y="155"/>
                </a:lnTo>
                <a:close/>
                <a:moveTo>
                  <a:pt x="1042" y="116"/>
                </a:moveTo>
                <a:lnTo>
                  <a:pt x="656" y="116"/>
                </a:lnTo>
                <a:lnTo>
                  <a:pt x="656" y="212"/>
                </a:lnTo>
                <a:lnTo>
                  <a:pt x="656" y="236"/>
                </a:lnTo>
                <a:lnTo>
                  <a:pt x="641" y="256"/>
                </a:lnTo>
                <a:lnTo>
                  <a:pt x="622" y="265"/>
                </a:lnTo>
                <a:lnTo>
                  <a:pt x="598" y="270"/>
                </a:lnTo>
                <a:lnTo>
                  <a:pt x="482" y="270"/>
                </a:lnTo>
                <a:lnTo>
                  <a:pt x="463" y="265"/>
                </a:lnTo>
                <a:lnTo>
                  <a:pt x="443" y="256"/>
                </a:lnTo>
                <a:lnTo>
                  <a:pt x="429" y="236"/>
                </a:lnTo>
                <a:lnTo>
                  <a:pt x="424" y="212"/>
                </a:lnTo>
                <a:lnTo>
                  <a:pt x="424" y="116"/>
                </a:lnTo>
                <a:lnTo>
                  <a:pt x="38" y="116"/>
                </a:lnTo>
                <a:lnTo>
                  <a:pt x="23" y="121"/>
                </a:lnTo>
                <a:lnTo>
                  <a:pt x="14" y="130"/>
                </a:lnTo>
                <a:lnTo>
                  <a:pt x="4" y="140"/>
                </a:lnTo>
                <a:lnTo>
                  <a:pt x="0" y="155"/>
                </a:lnTo>
                <a:lnTo>
                  <a:pt x="0" y="810"/>
                </a:lnTo>
                <a:lnTo>
                  <a:pt x="4" y="825"/>
                </a:lnTo>
                <a:lnTo>
                  <a:pt x="14" y="840"/>
                </a:lnTo>
                <a:lnTo>
                  <a:pt x="23" y="849"/>
                </a:lnTo>
                <a:lnTo>
                  <a:pt x="38" y="849"/>
                </a:lnTo>
                <a:lnTo>
                  <a:pt x="1042" y="849"/>
                </a:lnTo>
                <a:lnTo>
                  <a:pt x="1061" y="849"/>
                </a:lnTo>
                <a:lnTo>
                  <a:pt x="1071" y="840"/>
                </a:lnTo>
                <a:lnTo>
                  <a:pt x="1080" y="825"/>
                </a:lnTo>
                <a:lnTo>
                  <a:pt x="1080" y="810"/>
                </a:lnTo>
                <a:lnTo>
                  <a:pt x="1080" y="155"/>
                </a:lnTo>
                <a:lnTo>
                  <a:pt x="1080" y="140"/>
                </a:lnTo>
                <a:lnTo>
                  <a:pt x="1071" y="130"/>
                </a:lnTo>
                <a:lnTo>
                  <a:pt x="1061" y="121"/>
                </a:lnTo>
                <a:lnTo>
                  <a:pt x="1042" y="116"/>
                </a:lnTo>
                <a:close/>
                <a:moveTo>
                  <a:pt x="598" y="695"/>
                </a:moveTo>
                <a:lnTo>
                  <a:pt x="173" y="695"/>
                </a:lnTo>
                <a:lnTo>
                  <a:pt x="168" y="695"/>
                </a:lnTo>
                <a:lnTo>
                  <a:pt x="163" y="690"/>
                </a:lnTo>
                <a:lnTo>
                  <a:pt x="159" y="685"/>
                </a:lnTo>
                <a:lnTo>
                  <a:pt x="154" y="675"/>
                </a:lnTo>
                <a:lnTo>
                  <a:pt x="159" y="651"/>
                </a:lnTo>
                <a:lnTo>
                  <a:pt x="163" y="632"/>
                </a:lnTo>
                <a:lnTo>
                  <a:pt x="173" y="618"/>
                </a:lnTo>
                <a:lnTo>
                  <a:pt x="183" y="603"/>
                </a:lnTo>
                <a:lnTo>
                  <a:pt x="197" y="593"/>
                </a:lnTo>
                <a:lnTo>
                  <a:pt x="212" y="589"/>
                </a:lnTo>
                <a:lnTo>
                  <a:pt x="246" y="574"/>
                </a:lnTo>
                <a:lnTo>
                  <a:pt x="279" y="569"/>
                </a:lnTo>
                <a:lnTo>
                  <a:pt x="308" y="555"/>
                </a:lnTo>
                <a:lnTo>
                  <a:pt x="323" y="550"/>
                </a:lnTo>
                <a:lnTo>
                  <a:pt x="332" y="536"/>
                </a:lnTo>
                <a:lnTo>
                  <a:pt x="342" y="526"/>
                </a:lnTo>
                <a:lnTo>
                  <a:pt x="347" y="507"/>
                </a:lnTo>
                <a:lnTo>
                  <a:pt x="328" y="487"/>
                </a:lnTo>
                <a:lnTo>
                  <a:pt x="308" y="463"/>
                </a:lnTo>
                <a:lnTo>
                  <a:pt x="294" y="434"/>
                </a:lnTo>
                <a:lnTo>
                  <a:pt x="289" y="396"/>
                </a:lnTo>
                <a:lnTo>
                  <a:pt x="294" y="372"/>
                </a:lnTo>
                <a:lnTo>
                  <a:pt x="299" y="347"/>
                </a:lnTo>
                <a:lnTo>
                  <a:pt x="308" y="328"/>
                </a:lnTo>
                <a:lnTo>
                  <a:pt x="318" y="309"/>
                </a:lnTo>
                <a:lnTo>
                  <a:pt x="332" y="294"/>
                </a:lnTo>
                <a:lnTo>
                  <a:pt x="352" y="280"/>
                </a:lnTo>
                <a:lnTo>
                  <a:pt x="366" y="275"/>
                </a:lnTo>
                <a:lnTo>
                  <a:pt x="386" y="270"/>
                </a:lnTo>
                <a:lnTo>
                  <a:pt x="405" y="275"/>
                </a:lnTo>
                <a:lnTo>
                  <a:pt x="424" y="280"/>
                </a:lnTo>
                <a:lnTo>
                  <a:pt x="443" y="294"/>
                </a:lnTo>
                <a:lnTo>
                  <a:pt x="458" y="309"/>
                </a:lnTo>
                <a:lnTo>
                  <a:pt x="468" y="328"/>
                </a:lnTo>
                <a:lnTo>
                  <a:pt x="477" y="347"/>
                </a:lnTo>
                <a:lnTo>
                  <a:pt x="482" y="372"/>
                </a:lnTo>
                <a:lnTo>
                  <a:pt x="482" y="396"/>
                </a:lnTo>
                <a:lnTo>
                  <a:pt x="477" y="434"/>
                </a:lnTo>
                <a:lnTo>
                  <a:pt x="468" y="468"/>
                </a:lnTo>
                <a:lnTo>
                  <a:pt x="448" y="487"/>
                </a:lnTo>
                <a:lnTo>
                  <a:pt x="429" y="507"/>
                </a:lnTo>
                <a:lnTo>
                  <a:pt x="434" y="526"/>
                </a:lnTo>
                <a:lnTo>
                  <a:pt x="443" y="536"/>
                </a:lnTo>
                <a:lnTo>
                  <a:pt x="453" y="550"/>
                </a:lnTo>
                <a:lnTo>
                  <a:pt x="468" y="555"/>
                </a:lnTo>
                <a:lnTo>
                  <a:pt x="496" y="569"/>
                </a:lnTo>
                <a:lnTo>
                  <a:pt x="530" y="574"/>
                </a:lnTo>
                <a:lnTo>
                  <a:pt x="564" y="589"/>
                </a:lnTo>
                <a:lnTo>
                  <a:pt x="578" y="593"/>
                </a:lnTo>
                <a:lnTo>
                  <a:pt x="593" y="603"/>
                </a:lnTo>
                <a:lnTo>
                  <a:pt x="603" y="618"/>
                </a:lnTo>
                <a:lnTo>
                  <a:pt x="612" y="632"/>
                </a:lnTo>
                <a:lnTo>
                  <a:pt x="617" y="651"/>
                </a:lnTo>
                <a:lnTo>
                  <a:pt x="617" y="675"/>
                </a:lnTo>
                <a:lnTo>
                  <a:pt x="617" y="685"/>
                </a:lnTo>
                <a:lnTo>
                  <a:pt x="612" y="690"/>
                </a:lnTo>
                <a:lnTo>
                  <a:pt x="607" y="695"/>
                </a:lnTo>
                <a:lnTo>
                  <a:pt x="598" y="695"/>
                </a:lnTo>
                <a:close/>
                <a:moveTo>
                  <a:pt x="926" y="656"/>
                </a:moveTo>
                <a:lnTo>
                  <a:pt x="694" y="656"/>
                </a:lnTo>
                <a:lnTo>
                  <a:pt x="694" y="618"/>
                </a:lnTo>
                <a:lnTo>
                  <a:pt x="926" y="618"/>
                </a:lnTo>
                <a:lnTo>
                  <a:pt x="926" y="656"/>
                </a:lnTo>
                <a:close/>
                <a:moveTo>
                  <a:pt x="926" y="579"/>
                </a:moveTo>
                <a:lnTo>
                  <a:pt x="656" y="579"/>
                </a:lnTo>
                <a:lnTo>
                  <a:pt x="656" y="540"/>
                </a:lnTo>
                <a:lnTo>
                  <a:pt x="926" y="540"/>
                </a:lnTo>
                <a:lnTo>
                  <a:pt x="926" y="579"/>
                </a:lnTo>
                <a:close/>
                <a:moveTo>
                  <a:pt x="926" y="502"/>
                </a:moveTo>
                <a:lnTo>
                  <a:pt x="617" y="502"/>
                </a:lnTo>
                <a:lnTo>
                  <a:pt x="617" y="463"/>
                </a:lnTo>
                <a:lnTo>
                  <a:pt x="926" y="463"/>
                </a:lnTo>
                <a:lnTo>
                  <a:pt x="926" y="502"/>
                </a:lnTo>
                <a:close/>
                <a:moveTo>
                  <a:pt x="926" y="425"/>
                </a:moveTo>
                <a:lnTo>
                  <a:pt x="617" y="425"/>
                </a:lnTo>
                <a:lnTo>
                  <a:pt x="617" y="386"/>
                </a:lnTo>
                <a:lnTo>
                  <a:pt x="926" y="386"/>
                </a:lnTo>
                <a:lnTo>
                  <a:pt x="926" y="425"/>
                </a:lnTo>
                <a:close/>
                <a:moveTo>
                  <a:pt x="926" y="347"/>
                </a:moveTo>
                <a:lnTo>
                  <a:pt x="617" y="347"/>
                </a:lnTo>
                <a:lnTo>
                  <a:pt x="617" y="309"/>
                </a:lnTo>
                <a:lnTo>
                  <a:pt x="926" y="309"/>
                </a:lnTo>
                <a:lnTo>
                  <a:pt x="926" y="34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reeform 53"/>
          <p:cNvSpPr>
            <a:spLocks noChangeArrowheads="1"/>
          </p:cNvSpPr>
          <p:nvPr/>
        </p:nvSpPr>
        <p:spPr bwMode="auto">
          <a:xfrm>
            <a:off x="1765300" y="411956"/>
            <a:ext cx="711200" cy="457200"/>
          </a:xfrm>
          <a:custGeom>
            <a:avLst/>
            <a:gdLst>
              <a:gd name="T0" fmla="*/ 1070 w 1121"/>
              <a:gd name="T1" fmla="*/ 350 h 961"/>
              <a:gd name="T2" fmla="*/ 1116 w 1121"/>
              <a:gd name="T3" fmla="*/ 290 h 961"/>
              <a:gd name="T4" fmla="*/ 1106 w 1121"/>
              <a:gd name="T5" fmla="*/ 210 h 961"/>
              <a:gd name="T6" fmla="*/ 1076 w 1121"/>
              <a:gd name="T7" fmla="*/ 155 h 961"/>
              <a:gd name="T8" fmla="*/ 1010 w 1121"/>
              <a:gd name="T9" fmla="*/ 110 h 961"/>
              <a:gd name="T10" fmla="*/ 930 w 1121"/>
              <a:gd name="T11" fmla="*/ 120 h 961"/>
              <a:gd name="T12" fmla="*/ 875 w 1121"/>
              <a:gd name="T13" fmla="*/ 150 h 961"/>
              <a:gd name="T14" fmla="*/ 835 w 1121"/>
              <a:gd name="T15" fmla="*/ 220 h 961"/>
              <a:gd name="T16" fmla="*/ 710 w 1121"/>
              <a:gd name="T17" fmla="*/ 5 h 961"/>
              <a:gd name="T18" fmla="*/ 686 w 1121"/>
              <a:gd name="T19" fmla="*/ 5 h 961"/>
              <a:gd name="T20" fmla="*/ 460 w 1121"/>
              <a:gd name="T21" fmla="*/ 135 h 961"/>
              <a:gd name="T22" fmla="*/ 460 w 1121"/>
              <a:gd name="T23" fmla="*/ 155 h 961"/>
              <a:gd name="T24" fmla="*/ 490 w 1121"/>
              <a:gd name="T25" fmla="*/ 175 h 961"/>
              <a:gd name="T26" fmla="*/ 515 w 1121"/>
              <a:gd name="T27" fmla="*/ 220 h 961"/>
              <a:gd name="T28" fmla="*/ 521 w 1121"/>
              <a:gd name="T29" fmla="*/ 275 h 961"/>
              <a:gd name="T30" fmla="*/ 485 w 1121"/>
              <a:gd name="T31" fmla="*/ 315 h 961"/>
              <a:gd name="T32" fmla="*/ 445 w 1121"/>
              <a:gd name="T33" fmla="*/ 340 h 961"/>
              <a:gd name="T34" fmla="*/ 390 w 1121"/>
              <a:gd name="T35" fmla="*/ 345 h 961"/>
              <a:gd name="T36" fmla="*/ 345 w 1121"/>
              <a:gd name="T37" fmla="*/ 315 h 961"/>
              <a:gd name="T38" fmla="*/ 320 w 1121"/>
              <a:gd name="T39" fmla="*/ 270 h 961"/>
              <a:gd name="T40" fmla="*/ 315 w 1121"/>
              <a:gd name="T41" fmla="*/ 235 h 961"/>
              <a:gd name="T42" fmla="*/ 300 w 1121"/>
              <a:gd name="T43" fmla="*/ 225 h 961"/>
              <a:gd name="T44" fmla="*/ 70 w 1121"/>
              <a:gd name="T45" fmla="*/ 350 h 961"/>
              <a:gd name="T46" fmla="*/ 60 w 1121"/>
              <a:gd name="T47" fmla="*/ 370 h 961"/>
              <a:gd name="T48" fmla="*/ 185 w 1121"/>
              <a:gd name="T49" fmla="*/ 586 h 961"/>
              <a:gd name="T50" fmla="*/ 105 w 1121"/>
              <a:gd name="T51" fmla="*/ 586 h 961"/>
              <a:gd name="T52" fmla="*/ 45 w 1121"/>
              <a:gd name="T53" fmla="*/ 616 h 961"/>
              <a:gd name="T54" fmla="*/ 0 w 1121"/>
              <a:gd name="T55" fmla="*/ 675 h 961"/>
              <a:gd name="T56" fmla="*/ 10 w 1121"/>
              <a:gd name="T57" fmla="*/ 756 h 961"/>
              <a:gd name="T58" fmla="*/ 40 w 1121"/>
              <a:gd name="T59" fmla="*/ 811 h 961"/>
              <a:gd name="T60" fmla="*/ 105 w 1121"/>
              <a:gd name="T61" fmla="*/ 855 h 961"/>
              <a:gd name="T62" fmla="*/ 185 w 1121"/>
              <a:gd name="T63" fmla="*/ 845 h 961"/>
              <a:gd name="T64" fmla="*/ 240 w 1121"/>
              <a:gd name="T65" fmla="*/ 815 h 961"/>
              <a:gd name="T66" fmla="*/ 280 w 1121"/>
              <a:gd name="T67" fmla="*/ 745 h 961"/>
              <a:gd name="T68" fmla="*/ 405 w 1121"/>
              <a:gd name="T69" fmla="*/ 960 h 961"/>
              <a:gd name="T70" fmla="*/ 430 w 1121"/>
              <a:gd name="T71" fmla="*/ 960 h 961"/>
              <a:gd name="T72" fmla="*/ 670 w 1121"/>
              <a:gd name="T73" fmla="*/ 820 h 961"/>
              <a:gd name="T74" fmla="*/ 670 w 1121"/>
              <a:gd name="T75" fmla="*/ 800 h 961"/>
              <a:gd name="T76" fmla="*/ 625 w 1121"/>
              <a:gd name="T77" fmla="*/ 781 h 961"/>
              <a:gd name="T78" fmla="*/ 600 w 1121"/>
              <a:gd name="T79" fmla="*/ 751 h 961"/>
              <a:gd name="T80" fmla="*/ 580 w 1121"/>
              <a:gd name="T81" fmla="*/ 690 h 961"/>
              <a:gd name="T82" fmla="*/ 600 w 1121"/>
              <a:gd name="T83" fmla="*/ 645 h 961"/>
              <a:gd name="T84" fmla="*/ 640 w 1121"/>
              <a:gd name="T85" fmla="*/ 616 h 961"/>
              <a:gd name="T86" fmla="*/ 700 w 1121"/>
              <a:gd name="T87" fmla="*/ 600 h 961"/>
              <a:gd name="T88" fmla="*/ 750 w 1121"/>
              <a:gd name="T89" fmla="*/ 620 h 961"/>
              <a:gd name="T90" fmla="*/ 776 w 1121"/>
              <a:gd name="T91" fmla="*/ 655 h 961"/>
              <a:gd name="T92" fmla="*/ 785 w 1121"/>
              <a:gd name="T93" fmla="*/ 726 h 961"/>
              <a:gd name="T94" fmla="*/ 790 w 1121"/>
              <a:gd name="T95" fmla="*/ 745 h 961"/>
              <a:gd name="T96" fmla="*/ 815 w 1121"/>
              <a:gd name="T97" fmla="*/ 745 h 961"/>
              <a:gd name="T98" fmla="*/ 1056 w 1121"/>
              <a:gd name="T99" fmla="*/ 611 h 961"/>
              <a:gd name="T100" fmla="*/ 1056 w 1121"/>
              <a:gd name="T101" fmla="*/ 586 h 961"/>
              <a:gd name="T102" fmla="*/ 955 w 1121"/>
              <a:gd name="T103" fmla="*/ 385 h 961"/>
              <a:gd name="T104" fmla="*/ 1040 w 1121"/>
              <a:gd name="T105" fmla="*/ 37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21" h="961">
                <a:moveTo>
                  <a:pt x="1040" y="370"/>
                </a:moveTo>
                <a:lnTo>
                  <a:pt x="1040" y="370"/>
                </a:lnTo>
                <a:lnTo>
                  <a:pt x="1070" y="350"/>
                </a:lnTo>
                <a:lnTo>
                  <a:pt x="1090" y="330"/>
                </a:lnTo>
                <a:lnTo>
                  <a:pt x="1106" y="310"/>
                </a:lnTo>
                <a:lnTo>
                  <a:pt x="1116" y="290"/>
                </a:lnTo>
                <a:lnTo>
                  <a:pt x="1120" y="265"/>
                </a:lnTo>
                <a:lnTo>
                  <a:pt x="1116" y="240"/>
                </a:lnTo>
                <a:lnTo>
                  <a:pt x="1106" y="210"/>
                </a:lnTo>
                <a:lnTo>
                  <a:pt x="1095" y="180"/>
                </a:lnTo>
                <a:lnTo>
                  <a:pt x="1095" y="180"/>
                </a:lnTo>
                <a:lnTo>
                  <a:pt x="1076" y="155"/>
                </a:lnTo>
                <a:lnTo>
                  <a:pt x="1056" y="135"/>
                </a:lnTo>
                <a:lnTo>
                  <a:pt x="1035" y="120"/>
                </a:lnTo>
                <a:lnTo>
                  <a:pt x="1010" y="110"/>
                </a:lnTo>
                <a:lnTo>
                  <a:pt x="985" y="110"/>
                </a:lnTo>
                <a:lnTo>
                  <a:pt x="960" y="110"/>
                </a:lnTo>
                <a:lnTo>
                  <a:pt x="930" y="120"/>
                </a:lnTo>
                <a:lnTo>
                  <a:pt x="900" y="130"/>
                </a:lnTo>
                <a:lnTo>
                  <a:pt x="900" y="130"/>
                </a:lnTo>
                <a:lnTo>
                  <a:pt x="875" y="150"/>
                </a:lnTo>
                <a:lnTo>
                  <a:pt x="856" y="175"/>
                </a:lnTo>
                <a:lnTo>
                  <a:pt x="845" y="195"/>
                </a:lnTo>
                <a:lnTo>
                  <a:pt x="835" y="220"/>
                </a:lnTo>
                <a:lnTo>
                  <a:pt x="716" y="10"/>
                </a:lnTo>
                <a:lnTo>
                  <a:pt x="716" y="10"/>
                </a:lnTo>
                <a:lnTo>
                  <a:pt x="710" y="5"/>
                </a:lnTo>
                <a:lnTo>
                  <a:pt x="700" y="5"/>
                </a:lnTo>
                <a:lnTo>
                  <a:pt x="695" y="0"/>
                </a:lnTo>
                <a:lnTo>
                  <a:pt x="686" y="5"/>
                </a:lnTo>
                <a:lnTo>
                  <a:pt x="465" y="130"/>
                </a:lnTo>
                <a:lnTo>
                  <a:pt x="465" y="130"/>
                </a:lnTo>
                <a:lnTo>
                  <a:pt x="460" y="135"/>
                </a:lnTo>
                <a:lnTo>
                  <a:pt x="455" y="145"/>
                </a:lnTo>
                <a:lnTo>
                  <a:pt x="455" y="145"/>
                </a:lnTo>
                <a:lnTo>
                  <a:pt x="460" y="155"/>
                </a:lnTo>
                <a:lnTo>
                  <a:pt x="465" y="165"/>
                </a:lnTo>
                <a:lnTo>
                  <a:pt x="465" y="165"/>
                </a:lnTo>
                <a:lnTo>
                  <a:pt x="490" y="175"/>
                </a:lnTo>
                <a:lnTo>
                  <a:pt x="505" y="195"/>
                </a:lnTo>
                <a:lnTo>
                  <a:pt x="505" y="195"/>
                </a:lnTo>
                <a:lnTo>
                  <a:pt x="515" y="220"/>
                </a:lnTo>
                <a:lnTo>
                  <a:pt x="521" y="235"/>
                </a:lnTo>
                <a:lnTo>
                  <a:pt x="525" y="255"/>
                </a:lnTo>
                <a:lnTo>
                  <a:pt x="521" y="275"/>
                </a:lnTo>
                <a:lnTo>
                  <a:pt x="515" y="290"/>
                </a:lnTo>
                <a:lnTo>
                  <a:pt x="505" y="305"/>
                </a:lnTo>
                <a:lnTo>
                  <a:pt x="485" y="315"/>
                </a:lnTo>
                <a:lnTo>
                  <a:pt x="465" y="330"/>
                </a:lnTo>
                <a:lnTo>
                  <a:pt x="465" y="330"/>
                </a:lnTo>
                <a:lnTo>
                  <a:pt x="445" y="340"/>
                </a:lnTo>
                <a:lnTo>
                  <a:pt x="425" y="345"/>
                </a:lnTo>
                <a:lnTo>
                  <a:pt x="405" y="350"/>
                </a:lnTo>
                <a:lnTo>
                  <a:pt x="390" y="345"/>
                </a:lnTo>
                <a:lnTo>
                  <a:pt x="375" y="340"/>
                </a:lnTo>
                <a:lnTo>
                  <a:pt x="360" y="330"/>
                </a:lnTo>
                <a:lnTo>
                  <a:pt x="345" y="315"/>
                </a:lnTo>
                <a:lnTo>
                  <a:pt x="330" y="295"/>
                </a:lnTo>
                <a:lnTo>
                  <a:pt x="330" y="295"/>
                </a:lnTo>
                <a:lnTo>
                  <a:pt x="320" y="270"/>
                </a:lnTo>
                <a:lnTo>
                  <a:pt x="320" y="245"/>
                </a:lnTo>
                <a:lnTo>
                  <a:pt x="320" y="245"/>
                </a:lnTo>
                <a:lnTo>
                  <a:pt x="315" y="235"/>
                </a:lnTo>
                <a:lnTo>
                  <a:pt x="310" y="230"/>
                </a:lnTo>
                <a:lnTo>
                  <a:pt x="310" y="230"/>
                </a:lnTo>
                <a:lnTo>
                  <a:pt x="300" y="225"/>
                </a:lnTo>
                <a:lnTo>
                  <a:pt x="290" y="230"/>
                </a:lnTo>
                <a:lnTo>
                  <a:pt x="70" y="350"/>
                </a:lnTo>
                <a:lnTo>
                  <a:pt x="70" y="350"/>
                </a:lnTo>
                <a:lnTo>
                  <a:pt x="60" y="355"/>
                </a:lnTo>
                <a:lnTo>
                  <a:pt x="60" y="365"/>
                </a:lnTo>
                <a:lnTo>
                  <a:pt x="60" y="370"/>
                </a:lnTo>
                <a:lnTo>
                  <a:pt x="60" y="380"/>
                </a:lnTo>
                <a:lnTo>
                  <a:pt x="185" y="586"/>
                </a:lnTo>
                <a:lnTo>
                  <a:pt x="185" y="586"/>
                </a:lnTo>
                <a:lnTo>
                  <a:pt x="160" y="580"/>
                </a:lnTo>
                <a:lnTo>
                  <a:pt x="130" y="580"/>
                </a:lnTo>
                <a:lnTo>
                  <a:pt x="105" y="586"/>
                </a:lnTo>
                <a:lnTo>
                  <a:pt x="75" y="595"/>
                </a:lnTo>
                <a:lnTo>
                  <a:pt x="75" y="595"/>
                </a:lnTo>
                <a:lnTo>
                  <a:pt x="45" y="616"/>
                </a:lnTo>
                <a:lnTo>
                  <a:pt x="25" y="635"/>
                </a:lnTo>
                <a:lnTo>
                  <a:pt x="10" y="655"/>
                </a:lnTo>
                <a:lnTo>
                  <a:pt x="0" y="675"/>
                </a:lnTo>
                <a:lnTo>
                  <a:pt x="0" y="701"/>
                </a:lnTo>
                <a:lnTo>
                  <a:pt x="0" y="726"/>
                </a:lnTo>
                <a:lnTo>
                  <a:pt x="10" y="756"/>
                </a:lnTo>
                <a:lnTo>
                  <a:pt x="25" y="781"/>
                </a:lnTo>
                <a:lnTo>
                  <a:pt x="25" y="781"/>
                </a:lnTo>
                <a:lnTo>
                  <a:pt x="40" y="811"/>
                </a:lnTo>
                <a:lnTo>
                  <a:pt x="60" y="830"/>
                </a:lnTo>
                <a:lnTo>
                  <a:pt x="85" y="845"/>
                </a:lnTo>
                <a:lnTo>
                  <a:pt x="105" y="855"/>
                </a:lnTo>
                <a:lnTo>
                  <a:pt x="130" y="855"/>
                </a:lnTo>
                <a:lnTo>
                  <a:pt x="160" y="855"/>
                </a:lnTo>
                <a:lnTo>
                  <a:pt x="185" y="845"/>
                </a:lnTo>
                <a:lnTo>
                  <a:pt x="215" y="830"/>
                </a:lnTo>
                <a:lnTo>
                  <a:pt x="215" y="830"/>
                </a:lnTo>
                <a:lnTo>
                  <a:pt x="240" y="815"/>
                </a:lnTo>
                <a:lnTo>
                  <a:pt x="260" y="790"/>
                </a:lnTo>
                <a:lnTo>
                  <a:pt x="270" y="770"/>
                </a:lnTo>
                <a:lnTo>
                  <a:pt x="280" y="745"/>
                </a:lnTo>
                <a:lnTo>
                  <a:pt x="400" y="951"/>
                </a:lnTo>
                <a:lnTo>
                  <a:pt x="400" y="951"/>
                </a:lnTo>
                <a:lnTo>
                  <a:pt x="405" y="960"/>
                </a:lnTo>
                <a:lnTo>
                  <a:pt x="415" y="960"/>
                </a:lnTo>
                <a:lnTo>
                  <a:pt x="420" y="960"/>
                </a:lnTo>
                <a:lnTo>
                  <a:pt x="430" y="960"/>
                </a:lnTo>
                <a:lnTo>
                  <a:pt x="665" y="830"/>
                </a:lnTo>
                <a:lnTo>
                  <a:pt x="665" y="830"/>
                </a:lnTo>
                <a:lnTo>
                  <a:pt x="670" y="820"/>
                </a:lnTo>
                <a:lnTo>
                  <a:pt x="675" y="811"/>
                </a:lnTo>
                <a:lnTo>
                  <a:pt x="675" y="811"/>
                </a:lnTo>
                <a:lnTo>
                  <a:pt x="670" y="800"/>
                </a:lnTo>
                <a:lnTo>
                  <a:pt x="661" y="795"/>
                </a:lnTo>
                <a:lnTo>
                  <a:pt x="661" y="795"/>
                </a:lnTo>
                <a:lnTo>
                  <a:pt x="625" y="781"/>
                </a:lnTo>
                <a:lnTo>
                  <a:pt x="615" y="765"/>
                </a:lnTo>
                <a:lnTo>
                  <a:pt x="600" y="751"/>
                </a:lnTo>
                <a:lnTo>
                  <a:pt x="600" y="751"/>
                </a:lnTo>
                <a:lnTo>
                  <a:pt x="590" y="730"/>
                </a:lnTo>
                <a:lnTo>
                  <a:pt x="585" y="710"/>
                </a:lnTo>
                <a:lnTo>
                  <a:pt x="580" y="690"/>
                </a:lnTo>
                <a:lnTo>
                  <a:pt x="585" y="675"/>
                </a:lnTo>
                <a:lnTo>
                  <a:pt x="590" y="660"/>
                </a:lnTo>
                <a:lnTo>
                  <a:pt x="600" y="645"/>
                </a:lnTo>
                <a:lnTo>
                  <a:pt x="620" y="630"/>
                </a:lnTo>
                <a:lnTo>
                  <a:pt x="640" y="616"/>
                </a:lnTo>
                <a:lnTo>
                  <a:pt x="640" y="616"/>
                </a:lnTo>
                <a:lnTo>
                  <a:pt x="661" y="605"/>
                </a:lnTo>
                <a:lnTo>
                  <a:pt x="680" y="600"/>
                </a:lnTo>
                <a:lnTo>
                  <a:pt x="700" y="600"/>
                </a:lnTo>
                <a:lnTo>
                  <a:pt x="716" y="600"/>
                </a:lnTo>
                <a:lnTo>
                  <a:pt x="730" y="605"/>
                </a:lnTo>
                <a:lnTo>
                  <a:pt x="750" y="620"/>
                </a:lnTo>
                <a:lnTo>
                  <a:pt x="760" y="635"/>
                </a:lnTo>
                <a:lnTo>
                  <a:pt x="776" y="655"/>
                </a:lnTo>
                <a:lnTo>
                  <a:pt x="776" y="655"/>
                </a:lnTo>
                <a:lnTo>
                  <a:pt x="785" y="671"/>
                </a:lnTo>
                <a:lnTo>
                  <a:pt x="785" y="690"/>
                </a:lnTo>
                <a:lnTo>
                  <a:pt x="785" y="726"/>
                </a:lnTo>
                <a:lnTo>
                  <a:pt x="785" y="726"/>
                </a:lnTo>
                <a:lnTo>
                  <a:pt x="785" y="735"/>
                </a:lnTo>
                <a:lnTo>
                  <a:pt x="790" y="745"/>
                </a:lnTo>
                <a:lnTo>
                  <a:pt x="790" y="745"/>
                </a:lnTo>
                <a:lnTo>
                  <a:pt x="805" y="745"/>
                </a:lnTo>
                <a:lnTo>
                  <a:pt x="815" y="745"/>
                </a:lnTo>
                <a:lnTo>
                  <a:pt x="1046" y="616"/>
                </a:lnTo>
                <a:lnTo>
                  <a:pt x="1046" y="616"/>
                </a:lnTo>
                <a:lnTo>
                  <a:pt x="1056" y="611"/>
                </a:lnTo>
                <a:lnTo>
                  <a:pt x="1056" y="600"/>
                </a:lnTo>
                <a:lnTo>
                  <a:pt x="1056" y="595"/>
                </a:lnTo>
                <a:lnTo>
                  <a:pt x="1056" y="586"/>
                </a:lnTo>
                <a:lnTo>
                  <a:pt x="930" y="380"/>
                </a:lnTo>
                <a:lnTo>
                  <a:pt x="930" y="380"/>
                </a:lnTo>
                <a:lnTo>
                  <a:pt x="955" y="385"/>
                </a:lnTo>
                <a:lnTo>
                  <a:pt x="985" y="385"/>
                </a:lnTo>
                <a:lnTo>
                  <a:pt x="1010" y="380"/>
                </a:lnTo>
                <a:lnTo>
                  <a:pt x="1040" y="370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Freeform 7"/>
          <p:cNvSpPr>
            <a:spLocks noChangeArrowheads="1"/>
          </p:cNvSpPr>
          <p:nvPr/>
        </p:nvSpPr>
        <p:spPr bwMode="auto">
          <a:xfrm>
            <a:off x="1809750" y="1092994"/>
            <a:ext cx="711200" cy="533400"/>
          </a:xfrm>
          <a:custGeom>
            <a:avLst/>
            <a:gdLst>
              <a:gd name="T0" fmla="*/ 705 w 1121"/>
              <a:gd name="T1" fmla="*/ 60 h 1121"/>
              <a:gd name="T2" fmla="*/ 891 w 1121"/>
              <a:gd name="T3" fmla="*/ 160 h 1121"/>
              <a:gd name="T4" fmla="*/ 1020 w 1121"/>
              <a:gd name="T5" fmla="*/ 320 h 1121"/>
              <a:gd name="T6" fmla="*/ 765 w 1121"/>
              <a:gd name="T7" fmla="*/ 325 h 1121"/>
              <a:gd name="T8" fmla="*/ 760 w 1121"/>
              <a:gd name="T9" fmla="*/ 350 h 1121"/>
              <a:gd name="T10" fmla="*/ 780 w 1121"/>
              <a:gd name="T11" fmla="*/ 360 h 1121"/>
              <a:gd name="T12" fmla="*/ 1075 w 1121"/>
              <a:gd name="T13" fmla="*/ 355 h 1121"/>
              <a:gd name="T14" fmla="*/ 1081 w 1121"/>
              <a:gd name="T15" fmla="*/ 60 h 1121"/>
              <a:gd name="T16" fmla="*/ 1065 w 1121"/>
              <a:gd name="T17" fmla="*/ 45 h 1121"/>
              <a:gd name="T18" fmla="*/ 1045 w 1121"/>
              <a:gd name="T19" fmla="*/ 45 h 1121"/>
              <a:gd name="T20" fmla="*/ 1040 w 1121"/>
              <a:gd name="T21" fmla="*/ 275 h 1121"/>
              <a:gd name="T22" fmla="*/ 900 w 1121"/>
              <a:gd name="T23" fmla="*/ 115 h 1121"/>
              <a:gd name="T24" fmla="*/ 705 w 1121"/>
              <a:gd name="T25" fmla="*/ 20 h 1121"/>
              <a:gd name="T26" fmla="*/ 500 w 1121"/>
              <a:gd name="T27" fmla="*/ 5 h 1121"/>
              <a:gd name="T28" fmla="*/ 340 w 1121"/>
              <a:gd name="T29" fmla="*/ 45 h 1121"/>
              <a:gd name="T30" fmla="*/ 205 w 1121"/>
              <a:gd name="T31" fmla="*/ 130 h 1121"/>
              <a:gd name="T32" fmla="*/ 95 w 1121"/>
              <a:gd name="T33" fmla="*/ 250 h 1121"/>
              <a:gd name="T34" fmla="*/ 25 w 1121"/>
              <a:gd name="T35" fmla="*/ 395 h 1121"/>
              <a:gd name="T36" fmla="*/ 0 w 1121"/>
              <a:gd name="T37" fmla="*/ 560 h 1121"/>
              <a:gd name="T38" fmla="*/ 10 w 1121"/>
              <a:gd name="T39" fmla="*/ 580 h 1121"/>
              <a:gd name="T40" fmla="*/ 35 w 1121"/>
              <a:gd name="T41" fmla="*/ 575 h 1121"/>
              <a:gd name="T42" fmla="*/ 40 w 1121"/>
              <a:gd name="T43" fmla="*/ 510 h 1121"/>
              <a:gd name="T44" fmla="*/ 80 w 1121"/>
              <a:gd name="T45" fmla="*/ 360 h 1121"/>
              <a:gd name="T46" fmla="*/ 160 w 1121"/>
              <a:gd name="T47" fmla="*/ 230 h 1121"/>
              <a:gd name="T48" fmla="*/ 270 w 1121"/>
              <a:gd name="T49" fmla="*/ 130 h 1121"/>
              <a:gd name="T50" fmla="*/ 405 w 1121"/>
              <a:gd name="T51" fmla="*/ 65 h 1121"/>
              <a:gd name="T52" fmla="*/ 560 w 1121"/>
              <a:gd name="T53" fmla="*/ 40 h 1121"/>
              <a:gd name="T54" fmla="*/ 1086 w 1121"/>
              <a:gd name="T55" fmla="*/ 546 h 1121"/>
              <a:gd name="T56" fmla="*/ 1075 w 1121"/>
              <a:gd name="T57" fmla="*/ 615 h 1121"/>
              <a:gd name="T58" fmla="*/ 1040 w 1121"/>
              <a:gd name="T59" fmla="*/ 766 h 1121"/>
              <a:gd name="T60" fmla="*/ 960 w 1121"/>
              <a:gd name="T61" fmla="*/ 890 h 1121"/>
              <a:gd name="T62" fmla="*/ 850 w 1121"/>
              <a:gd name="T63" fmla="*/ 996 h 1121"/>
              <a:gd name="T64" fmla="*/ 715 w 1121"/>
              <a:gd name="T65" fmla="*/ 1060 h 1121"/>
              <a:gd name="T66" fmla="*/ 560 w 1121"/>
              <a:gd name="T67" fmla="*/ 1081 h 1121"/>
              <a:gd name="T68" fmla="*/ 350 w 1121"/>
              <a:gd name="T69" fmla="*/ 1035 h 1121"/>
              <a:gd name="T70" fmla="*/ 180 w 1121"/>
              <a:gd name="T71" fmla="*/ 915 h 1121"/>
              <a:gd name="T72" fmla="*/ 340 w 1121"/>
              <a:gd name="T73" fmla="*/ 801 h 1121"/>
              <a:gd name="T74" fmla="*/ 360 w 1121"/>
              <a:gd name="T75" fmla="*/ 790 h 1121"/>
              <a:gd name="T76" fmla="*/ 355 w 1121"/>
              <a:gd name="T77" fmla="*/ 766 h 1121"/>
              <a:gd name="T78" fmla="*/ 60 w 1121"/>
              <a:gd name="T79" fmla="*/ 760 h 1121"/>
              <a:gd name="T80" fmla="*/ 40 w 1121"/>
              <a:gd name="T81" fmla="*/ 775 h 1121"/>
              <a:gd name="T82" fmla="*/ 40 w 1121"/>
              <a:gd name="T83" fmla="*/ 1071 h 1121"/>
              <a:gd name="T84" fmla="*/ 60 w 1121"/>
              <a:gd name="T85" fmla="*/ 1081 h 1121"/>
              <a:gd name="T86" fmla="*/ 80 w 1121"/>
              <a:gd name="T87" fmla="*/ 1071 h 1121"/>
              <a:gd name="T88" fmla="*/ 120 w 1121"/>
              <a:gd name="T89" fmla="*/ 906 h 1121"/>
              <a:gd name="T90" fmla="*/ 280 w 1121"/>
              <a:gd name="T91" fmla="*/ 1046 h 1121"/>
              <a:gd name="T92" fmla="*/ 485 w 1121"/>
              <a:gd name="T93" fmla="*/ 1115 h 1121"/>
              <a:gd name="T94" fmla="*/ 670 w 1121"/>
              <a:gd name="T95" fmla="*/ 1111 h 1121"/>
              <a:gd name="T96" fmla="*/ 825 w 1121"/>
              <a:gd name="T97" fmla="*/ 1056 h 1121"/>
              <a:gd name="T98" fmla="*/ 955 w 1121"/>
              <a:gd name="T99" fmla="*/ 961 h 1121"/>
              <a:gd name="T100" fmla="*/ 1051 w 1121"/>
              <a:gd name="T101" fmla="*/ 830 h 1121"/>
              <a:gd name="T102" fmla="*/ 1111 w 1121"/>
              <a:gd name="T103" fmla="*/ 675 h 1121"/>
              <a:gd name="T104" fmla="*/ 1120 w 1121"/>
              <a:gd name="T105" fmla="*/ 555 h 1121"/>
              <a:gd name="T106" fmla="*/ 1100 w 1121"/>
              <a:gd name="T107" fmla="*/ 54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1" h="1121">
                <a:moveTo>
                  <a:pt x="560" y="40"/>
                </a:moveTo>
                <a:lnTo>
                  <a:pt x="636" y="45"/>
                </a:lnTo>
                <a:lnTo>
                  <a:pt x="705" y="60"/>
                </a:lnTo>
                <a:lnTo>
                  <a:pt x="770" y="85"/>
                </a:lnTo>
                <a:lnTo>
                  <a:pt x="835" y="120"/>
                </a:lnTo>
                <a:lnTo>
                  <a:pt x="891" y="160"/>
                </a:lnTo>
                <a:lnTo>
                  <a:pt x="941" y="210"/>
                </a:lnTo>
                <a:lnTo>
                  <a:pt x="985" y="260"/>
                </a:lnTo>
                <a:lnTo>
                  <a:pt x="1020" y="320"/>
                </a:lnTo>
                <a:lnTo>
                  <a:pt x="780" y="320"/>
                </a:lnTo>
                <a:lnTo>
                  <a:pt x="770" y="325"/>
                </a:lnTo>
                <a:lnTo>
                  <a:pt x="765" y="325"/>
                </a:lnTo>
                <a:lnTo>
                  <a:pt x="760" y="335"/>
                </a:lnTo>
                <a:lnTo>
                  <a:pt x="760" y="340"/>
                </a:lnTo>
                <a:lnTo>
                  <a:pt x="760" y="350"/>
                </a:lnTo>
                <a:lnTo>
                  <a:pt x="765" y="355"/>
                </a:lnTo>
                <a:lnTo>
                  <a:pt x="770" y="360"/>
                </a:lnTo>
                <a:lnTo>
                  <a:pt x="780" y="360"/>
                </a:lnTo>
                <a:lnTo>
                  <a:pt x="1061" y="360"/>
                </a:lnTo>
                <a:lnTo>
                  <a:pt x="1065" y="360"/>
                </a:lnTo>
                <a:lnTo>
                  <a:pt x="1075" y="355"/>
                </a:lnTo>
                <a:lnTo>
                  <a:pt x="1081" y="350"/>
                </a:lnTo>
                <a:lnTo>
                  <a:pt x="1081" y="340"/>
                </a:lnTo>
                <a:lnTo>
                  <a:pt x="1081" y="60"/>
                </a:lnTo>
                <a:lnTo>
                  <a:pt x="1081" y="55"/>
                </a:lnTo>
                <a:lnTo>
                  <a:pt x="1075" y="45"/>
                </a:lnTo>
                <a:lnTo>
                  <a:pt x="1065" y="45"/>
                </a:lnTo>
                <a:lnTo>
                  <a:pt x="1061" y="40"/>
                </a:lnTo>
                <a:lnTo>
                  <a:pt x="1051" y="45"/>
                </a:lnTo>
                <a:lnTo>
                  <a:pt x="1045" y="45"/>
                </a:lnTo>
                <a:lnTo>
                  <a:pt x="1040" y="55"/>
                </a:lnTo>
                <a:lnTo>
                  <a:pt x="1040" y="60"/>
                </a:lnTo>
                <a:lnTo>
                  <a:pt x="1040" y="275"/>
                </a:lnTo>
                <a:lnTo>
                  <a:pt x="1001" y="215"/>
                </a:lnTo>
                <a:lnTo>
                  <a:pt x="950" y="165"/>
                </a:lnTo>
                <a:lnTo>
                  <a:pt x="900" y="115"/>
                </a:lnTo>
                <a:lnTo>
                  <a:pt x="840" y="75"/>
                </a:lnTo>
                <a:lnTo>
                  <a:pt x="776" y="45"/>
                </a:lnTo>
                <a:lnTo>
                  <a:pt x="705" y="20"/>
                </a:lnTo>
                <a:lnTo>
                  <a:pt x="636" y="5"/>
                </a:lnTo>
                <a:lnTo>
                  <a:pt x="560" y="0"/>
                </a:lnTo>
                <a:lnTo>
                  <a:pt x="500" y="5"/>
                </a:lnTo>
                <a:lnTo>
                  <a:pt x="445" y="15"/>
                </a:lnTo>
                <a:lnTo>
                  <a:pt x="395" y="25"/>
                </a:lnTo>
                <a:lnTo>
                  <a:pt x="340" y="45"/>
                </a:lnTo>
                <a:lnTo>
                  <a:pt x="290" y="70"/>
                </a:lnTo>
                <a:lnTo>
                  <a:pt x="245" y="95"/>
                </a:lnTo>
                <a:lnTo>
                  <a:pt x="205" y="130"/>
                </a:lnTo>
                <a:lnTo>
                  <a:pt x="165" y="165"/>
                </a:lnTo>
                <a:lnTo>
                  <a:pt x="125" y="205"/>
                </a:lnTo>
                <a:lnTo>
                  <a:pt x="95" y="250"/>
                </a:lnTo>
                <a:lnTo>
                  <a:pt x="65" y="295"/>
                </a:lnTo>
                <a:lnTo>
                  <a:pt x="45" y="345"/>
                </a:lnTo>
                <a:lnTo>
                  <a:pt x="25" y="395"/>
                </a:lnTo>
                <a:lnTo>
                  <a:pt x="10" y="450"/>
                </a:lnTo>
                <a:lnTo>
                  <a:pt x="0" y="505"/>
                </a:lnTo>
                <a:lnTo>
                  <a:pt x="0" y="560"/>
                </a:lnTo>
                <a:lnTo>
                  <a:pt x="0" y="570"/>
                </a:lnTo>
                <a:lnTo>
                  <a:pt x="5" y="575"/>
                </a:lnTo>
                <a:lnTo>
                  <a:pt x="10" y="580"/>
                </a:lnTo>
                <a:lnTo>
                  <a:pt x="20" y="580"/>
                </a:lnTo>
                <a:lnTo>
                  <a:pt x="25" y="580"/>
                </a:lnTo>
                <a:lnTo>
                  <a:pt x="35" y="575"/>
                </a:lnTo>
                <a:lnTo>
                  <a:pt x="40" y="570"/>
                </a:lnTo>
                <a:lnTo>
                  <a:pt x="40" y="560"/>
                </a:lnTo>
                <a:lnTo>
                  <a:pt x="40" y="510"/>
                </a:lnTo>
                <a:lnTo>
                  <a:pt x="50" y="455"/>
                </a:lnTo>
                <a:lnTo>
                  <a:pt x="65" y="405"/>
                </a:lnTo>
                <a:lnTo>
                  <a:pt x="80" y="360"/>
                </a:lnTo>
                <a:lnTo>
                  <a:pt x="100" y="315"/>
                </a:lnTo>
                <a:lnTo>
                  <a:pt x="130" y="270"/>
                </a:lnTo>
                <a:lnTo>
                  <a:pt x="160" y="230"/>
                </a:lnTo>
                <a:lnTo>
                  <a:pt x="190" y="195"/>
                </a:lnTo>
                <a:lnTo>
                  <a:pt x="230" y="160"/>
                </a:lnTo>
                <a:lnTo>
                  <a:pt x="270" y="130"/>
                </a:lnTo>
                <a:lnTo>
                  <a:pt x="310" y="105"/>
                </a:lnTo>
                <a:lnTo>
                  <a:pt x="355" y="80"/>
                </a:lnTo>
                <a:lnTo>
                  <a:pt x="405" y="65"/>
                </a:lnTo>
                <a:lnTo>
                  <a:pt x="455" y="50"/>
                </a:lnTo>
                <a:lnTo>
                  <a:pt x="505" y="45"/>
                </a:lnTo>
                <a:lnTo>
                  <a:pt x="560" y="40"/>
                </a:lnTo>
                <a:close/>
                <a:moveTo>
                  <a:pt x="1100" y="540"/>
                </a:moveTo>
                <a:lnTo>
                  <a:pt x="1090" y="546"/>
                </a:lnTo>
                <a:lnTo>
                  <a:pt x="1086" y="546"/>
                </a:lnTo>
                <a:lnTo>
                  <a:pt x="1081" y="555"/>
                </a:lnTo>
                <a:lnTo>
                  <a:pt x="1081" y="560"/>
                </a:lnTo>
                <a:lnTo>
                  <a:pt x="1075" y="615"/>
                </a:lnTo>
                <a:lnTo>
                  <a:pt x="1070" y="665"/>
                </a:lnTo>
                <a:lnTo>
                  <a:pt x="1056" y="716"/>
                </a:lnTo>
                <a:lnTo>
                  <a:pt x="1040" y="766"/>
                </a:lnTo>
                <a:lnTo>
                  <a:pt x="1015" y="810"/>
                </a:lnTo>
                <a:lnTo>
                  <a:pt x="990" y="851"/>
                </a:lnTo>
                <a:lnTo>
                  <a:pt x="960" y="890"/>
                </a:lnTo>
                <a:lnTo>
                  <a:pt x="925" y="930"/>
                </a:lnTo>
                <a:lnTo>
                  <a:pt x="891" y="966"/>
                </a:lnTo>
                <a:lnTo>
                  <a:pt x="850" y="996"/>
                </a:lnTo>
                <a:lnTo>
                  <a:pt x="806" y="1021"/>
                </a:lnTo>
                <a:lnTo>
                  <a:pt x="760" y="1040"/>
                </a:lnTo>
                <a:lnTo>
                  <a:pt x="715" y="1060"/>
                </a:lnTo>
                <a:lnTo>
                  <a:pt x="666" y="1071"/>
                </a:lnTo>
                <a:lnTo>
                  <a:pt x="615" y="1081"/>
                </a:lnTo>
                <a:lnTo>
                  <a:pt x="560" y="1081"/>
                </a:lnTo>
                <a:lnTo>
                  <a:pt x="485" y="1076"/>
                </a:lnTo>
                <a:lnTo>
                  <a:pt x="415" y="1060"/>
                </a:lnTo>
                <a:lnTo>
                  <a:pt x="350" y="1035"/>
                </a:lnTo>
                <a:lnTo>
                  <a:pt x="285" y="1005"/>
                </a:lnTo>
                <a:lnTo>
                  <a:pt x="230" y="966"/>
                </a:lnTo>
                <a:lnTo>
                  <a:pt x="180" y="915"/>
                </a:lnTo>
                <a:lnTo>
                  <a:pt x="135" y="860"/>
                </a:lnTo>
                <a:lnTo>
                  <a:pt x="100" y="801"/>
                </a:lnTo>
                <a:lnTo>
                  <a:pt x="340" y="801"/>
                </a:lnTo>
                <a:lnTo>
                  <a:pt x="345" y="801"/>
                </a:lnTo>
                <a:lnTo>
                  <a:pt x="355" y="796"/>
                </a:lnTo>
                <a:lnTo>
                  <a:pt x="360" y="790"/>
                </a:lnTo>
                <a:lnTo>
                  <a:pt x="360" y="780"/>
                </a:lnTo>
                <a:lnTo>
                  <a:pt x="360" y="775"/>
                </a:lnTo>
                <a:lnTo>
                  <a:pt x="355" y="766"/>
                </a:lnTo>
                <a:lnTo>
                  <a:pt x="345" y="766"/>
                </a:lnTo>
                <a:lnTo>
                  <a:pt x="340" y="760"/>
                </a:lnTo>
                <a:lnTo>
                  <a:pt x="60" y="760"/>
                </a:lnTo>
                <a:lnTo>
                  <a:pt x="50" y="766"/>
                </a:lnTo>
                <a:lnTo>
                  <a:pt x="45" y="766"/>
                </a:lnTo>
                <a:lnTo>
                  <a:pt x="40" y="775"/>
                </a:lnTo>
                <a:lnTo>
                  <a:pt x="40" y="780"/>
                </a:lnTo>
                <a:lnTo>
                  <a:pt x="40" y="1060"/>
                </a:lnTo>
                <a:lnTo>
                  <a:pt x="40" y="1071"/>
                </a:lnTo>
                <a:lnTo>
                  <a:pt x="45" y="1076"/>
                </a:lnTo>
                <a:lnTo>
                  <a:pt x="50" y="1081"/>
                </a:lnTo>
                <a:lnTo>
                  <a:pt x="60" y="1081"/>
                </a:lnTo>
                <a:lnTo>
                  <a:pt x="65" y="1081"/>
                </a:lnTo>
                <a:lnTo>
                  <a:pt x="75" y="1076"/>
                </a:lnTo>
                <a:lnTo>
                  <a:pt x="80" y="1071"/>
                </a:lnTo>
                <a:lnTo>
                  <a:pt x="80" y="1060"/>
                </a:lnTo>
                <a:lnTo>
                  <a:pt x="80" y="851"/>
                </a:lnTo>
                <a:lnTo>
                  <a:pt x="120" y="906"/>
                </a:lnTo>
                <a:lnTo>
                  <a:pt x="165" y="961"/>
                </a:lnTo>
                <a:lnTo>
                  <a:pt x="220" y="1005"/>
                </a:lnTo>
                <a:lnTo>
                  <a:pt x="280" y="1046"/>
                </a:lnTo>
                <a:lnTo>
                  <a:pt x="345" y="1081"/>
                </a:lnTo>
                <a:lnTo>
                  <a:pt x="410" y="1101"/>
                </a:lnTo>
                <a:lnTo>
                  <a:pt x="485" y="1115"/>
                </a:lnTo>
                <a:lnTo>
                  <a:pt x="560" y="1120"/>
                </a:lnTo>
                <a:lnTo>
                  <a:pt x="615" y="1120"/>
                </a:lnTo>
                <a:lnTo>
                  <a:pt x="670" y="1111"/>
                </a:lnTo>
                <a:lnTo>
                  <a:pt x="725" y="1095"/>
                </a:lnTo>
                <a:lnTo>
                  <a:pt x="776" y="1081"/>
                </a:lnTo>
                <a:lnTo>
                  <a:pt x="825" y="1056"/>
                </a:lnTo>
                <a:lnTo>
                  <a:pt x="870" y="1026"/>
                </a:lnTo>
                <a:lnTo>
                  <a:pt x="916" y="996"/>
                </a:lnTo>
                <a:lnTo>
                  <a:pt x="955" y="961"/>
                </a:lnTo>
                <a:lnTo>
                  <a:pt x="990" y="920"/>
                </a:lnTo>
                <a:lnTo>
                  <a:pt x="1026" y="875"/>
                </a:lnTo>
                <a:lnTo>
                  <a:pt x="1051" y="830"/>
                </a:lnTo>
                <a:lnTo>
                  <a:pt x="1075" y="780"/>
                </a:lnTo>
                <a:lnTo>
                  <a:pt x="1095" y="730"/>
                </a:lnTo>
                <a:lnTo>
                  <a:pt x="1111" y="675"/>
                </a:lnTo>
                <a:lnTo>
                  <a:pt x="1116" y="620"/>
                </a:lnTo>
                <a:lnTo>
                  <a:pt x="1120" y="560"/>
                </a:lnTo>
                <a:lnTo>
                  <a:pt x="1120" y="555"/>
                </a:lnTo>
                <a:lnTo>
                  <a:pt x="1116" y="546"/>
                </a:lnTo>
                <a:lnTo>
                  <a:pt x="1106" y="546"/>
                </a:lnTo>
                <a:lnTo>
                  <a:pt x="1100" y="54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reeform 10"/>
          <p:cNvSpPr>
            <a:spLocks noChangeArrowheads="1"/>
          </p:cNvSpPr>
          <p:nvPr/>
        </p:nvSpPr>
        <p:spPr bwMode="auto">
          <a:xfrm>
            <a:off x="5364163" y="1137047"/>
            <a:ext cx="711200" cy="533400"/>
          </a:xfrm>
          <a:custGeom>
            <a:avLst/>
            <a:gdLst>
              <a:gd name="T0" fmla="*/ 930 w 1121"/>
              <a:gd name="T1" fmla="*/ 385 h 1121"/>
              <a:gd name="T2" fmla="*/ 920 w 1121"/>
              <a:gd name="T3" fmla="*/ 395 h 1121"/>
              <a:gd name="T4" fmla="*/ 920 w 1121"/>
              <a:gd name="T5" fmla="*/ 1001 h 1121"/>
              <a:gd name="T6" fmla="*/ 915 w 1121"/>
              <a:gd name="T7" fmla="*/ 1035 h 1121"/>
              <a:gd name="T8" fmla="*/ 870 w 1121"/>
              <a:gd name="T9" fmla="*/ 1075 h 1121"/>
              <a:gd name="T10" fmla="*/ 840 w 1121"/>
              <a:gd name="T11" fmla="*/ 1081 h 1121"/>
              <a:gd name="T12" fmla="*/ 105 w 1121"/>
              <a:gd name="T13" fmla="*/ 1081 h 1121"/>
              <a:gd name="T14" fmla="*/ 60 w 1121"/>
              <a:gd name="T15" fmla="*/ 1061 h 1121"/>
              <a:gd name="T16" fmla="*/ 40 w 1121"/>
              <a:gd name="T17" fmla="*/ 1020 h 1121"/>
              <a:gd name="T18" fmla="*/ 40 w 1121"/>
              <a:gd name="T19" fmla="*/ 280 h 1121"/>
              <a:gd name="T20" fmla="*/ 45 w 1121"/>
              <a:gd name="T21" fmla="*/ 250 h 1121"/>
              <a:gd name="T22" fmla="*/ 90 w 1121"/>
              <a:gd name="T23" fmla="*/ 210 h 1121"/>
              <a:gd name="T24" fmla="*/ 120 w 1121"/>
              <a:gd name="T25" fmla="*/ 200 h 1121"/>
              <a:gd name="T26" fmla="*/ 806 w 1121"/>
              <a:gd name="T27" fmla="*/ 200 h 1121"/>
              <a:gd name="T28" fmla="*/ 815 w 1121"/>
              <a:gd name="T29" fmla="*/ 190 h 1121"/>
              <a:gd name="T30" fmla="*/ 815 w 1121"/>
              <a:gd name="T31" fmla="*/ 175 h 1121"/>
              <a:gd name="T32" fmla="*/ 806 w 1121"/>
              <a:gd name="T33" fmla="*/ 165 h 1121"/>
              <a:gd name="T34" fmla="*/ 120 w 1121"/>
              <a:gd name="T35" fmla="*/ 160 h 1121"/>
              <a:gd name="T36" fmla="*/ 70 w 1121"/>
              <a:gd name="T37" fmla="*/ 170 h 1121"/>
              <a:gd name="T38" fmla="*/ 35 w 1121"/>
              <a:gd name="T39" fmla="*/ 195 h 1121"/>
              <a:gd name="T40" fmla="*/ 10 w 1121"/>
              <a:gd name="T41" fmla="*/ 235 h 1121"/>
              <a:gd name="T42" fmla="*/ 0 w 1121"/>
              <a:gd name="T43" fmla="*/ 280 h 1121"/>
              <a:gd name="T44" fmla="*/ 0 w 1121"/>
              <a:gd name="T45" fmla="*/ 1026 h 1121"/>
              <a:gd name="T46" fmla="*/ 20 w 1121"/>
              <a:gd name="T47" fmla="*/ 1070 h 1121"/>
              <a:gd name="T48" fmla="*/ 50 w 1121"/>
              <a:gd name="T49" fmla="*/ 1100 h 1121"/>
              <a:gd name="T50" fmla="*/ 95 w 1121"/>
              <a:gd name="T51" fmla="*/ 1120 h 1121"/>
              <a:gd name="T52" fmla="*/ 840 w 1121"/>
              <a:gd name="T53" fmla="*/ 1120 h 1121"/>
              <a:gd name="T54" fmla="*/ 885 w 1121"/>
              <a:gd name="T55" fmla="*/ 1111 h 1121"/>
              <a:gd name="T56" fmla="*/ 925 w 1121"/>
              <a:gd name="T57" fmla="*/ 1086 h 1121"/>
              <a:gd name="T58" fmla="*/ 950 w 1121"/>
              <a:gd name="T59" fmla="*/ 1050 h 1121"/>
              <a:gd name="T60" fmla="*/ 960 w 1121"/>
              <a:gd name="T61" fmla="*/ 1001 h 1121"/>
              <a:gd name="T62" fmla="*/ 955 w 1121"/>
              <a:gd name="T63" fmla="*/ 395 h 1121"/>
              <a:gd name="T64" fmla="*/ 946 w 1121"/>
              <a:gd name="T65" fmla="*/ 385 h 1121"/>
              <a:gd name="T66" fmla="*/ 1120 w 1121"/>
              <a:gd name="T67" fmla="*/ 20 h 1121"/>
              <a:gd name="T68" fmla="*/ 1116 w 1121"/>
              <a:gd name="T69" fmla="*/ 5 h 1121"/>
              <a:gd name="T70" fmla="*/ 1100 w 1121"/>
              <a:gd name="T71" fmla="*/ 0 h 1121"/>
              <a:gd name="T72" fmla="*/ 1086 w 1121"/>
              <a:gd name="T73" fmla="*/ 10 h 1121"/>
              <a:gd name="T74" fmla="*/ 215 w 1121"/>
              <a:gd name="T75" fmla="*/ 485 h 1121"/>
              <a:gd name="T76" fmla="*/ 200 w 1121"/>
              <a:gd name="T77" fmla="*/ 480 h 1121"/>
              <a:gd name="T78" fmla="*/ 185 w 1121"/>
              <a:gd name="T79" fmla="*/ 485 h 1121"/>
              <a:gd name="T80" fmla="*/ 180 w 1121"/>
              <a:gd name="T81" fmla="*/ 500 h 1121"/>
              <a:gd name="T82" fmla="*/ 185 w 1121"/>
              <a:gd name="T83" fmla="*/ 515 h 1121"/>
              <a:gd name="T84" fmla="*/ 470 w 1121"/>
              <a:gd name="T85" fmla="*/ 800 h 1121"/>
              <a:gd name="T86" fmla="*/ 485 w 1121"/>
              <a:gd name="T87" fmla="*/ 800 h 1121"/>
              <a:gd name="T88" fmla="*/ 1116 w 1121"/>
              <a:gd name="T89" fmla="*/ 3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1" h="1121">
                <a:moveTo>
                  <a:pt x="940" y="380"/>
                </a:moveTo>
                <a:lnTo>
                  <a:pt x="930" y="385"/>
                </a:lnTo>
                <a:lnTo>
                  <a:pt x="925" y="385"/>
                </a:lnTo>
                <a:lnTo>
                  <a:pt x="920" y="395"/>
                </a:lnTo>
                <a:lnTo>
                  <a:pt x="920" y="400"/>
                </a:lnTo>
                <a:lnTo>
                  <a:pt x="920" y="1001"/>
                </a:lnTo>
                <a:lnTo>
                  <a:pt x="915" y="1020"/>
                </a:lnTo>
                <a:lnTo>
                  <a:pt x="915" y="1035"/>
                </a:lnTo>
                <a:lnTo>
                  <a:pt x="895" y="1061"/>
                </a:lnTo>
                <a:lnTo>
                  <a:pt x="870" y="1075"/>
                </a:lnTo>
                <a:lnTo>
                  <a:pt x="855" y="1081"/>
                </a:lnTo>
                <a:lnTo>
                  <a:pt x="840" y="1081"/>
                </a:lnTo>
                <a:lnTo>
                  <a:pt x="120" y="1081"/>
                </a:lnTo>
                <a:lnTo>
                  <a:pt x="105" y="1081"/>
                </a:lnTo>
                <a:lnTo>
                  <a:pt x="90" y="1075"/>
                </a:lnTo>
                <a:lnTo>
                  <a:pt x="60" y="1061"/>
                </a:lnTo>
                <a:lnTo>
                  <a:pt x="45" y="1035"/>
                </a:lnTo>
                <a:lnTo>
                  <a:pt x="40" y="1020"/>
                </a:lnTo>
                <a:lnTo>
                  <a:pt x="40" y="1001"/>
                </a:lnTo>
                <a:lnTo>
                  <a:pt x="40" y="280"/>
                </a:lnTo>
                <a:lnTo>
                  <a:pt x="40" y="265"/>
                </a:lnTo>
                <a:lnTo>
                  <a:pt x="45" y="250"/>
                </a:lnTo>
                <a:lnTo>
                  <a:pt x="60" y="225"/>
                </a:lnTo>
                <a:lnTo>
                  <a:pt x="90" y="210"/>
                </a:lnTo>
                <a:lnTo>
                  <a:pt x="105" y="205"/>
                </a:lnTo>
                <a:lnTo>
                  <a:pt x="120" y="200"/>
                </a:lnTo>
                <a:lnTo>
                  <a:pt x="800" y="200"/>
                </a:lnTo>
                <a:lnTo>
                  <a:pt x="806" y="200"/>
                </a:lnTo>
                <a:lnTo>
                  <a:pt x="815" y="195"/>
                </a:lnTo>
                <a:lnTo>
                  <a:pt x="815" y="190"/>
                </a:lnTo>
                <a:lnTo>
                  <a:pt x="820" y="180"/>
                </a:lnTo>
                <a:lnTo>
                  <a:pt x="815" y="175"/>
                </a:lnTo>
                <a:lnTo>
                  <a:pt x="815" y="165"/>
                </a:lnTo>
                <a:lnTo>
                  <a:pt x="806" y="165"/>
                </a:lnTo>
                <a:lnTo>
                  <a:pt x="800" y="160"/>
                </a:lnTo>
                <a:lnTo>
                  <a:pt x="120" y="160"/>
                </a:lnTo>
                <a:lnTo>
                  <a:pt x="95" y="165"/>
                </a:lnTo>
                <a:lnTo>
                  <a:pt x="70" y="170"/>
                </a:lnTo>
                <a:lnTo>
                  <a:pt x="50" y="180"/>
                </a:lnTo>
                <a:lnTo>
                  <a:pt x="35" y="195"/>
                </a:lnTo>
                <a:lnTo>
                  <a:pt x="20" y="215"/>
                </a:lnTo>
                <a:lnTo>
                  <a:pt x="10" y="235"/>
                </a:lnTo>
                <a:lnTo>
                  <a:pt x="0" y="255"/>
                </a:lnTo>
                <a:lnTo>
                  <a:pt x="0" y="280"/>
                </a:lnTo>
                <a:lnTo>
                  <a:pt x="0" y="1001"/>
                </a:lnTo>
                <a:lnTo>
                  <a:pt x="0" y="1026"/>
                </a:lnTo>
                <a:lnTo>
                  <a:pt x="10" y="1050"/>
                </a:lnTo>
                <a:lnTo>
                  <a:pt x="20" y="1070"/>
                </a:lnTo>
                <a:lnTo>
                  <a:pt x="35" y="1086"/>
                </a:lnTo>
                <a:lnTo>
                  <a:pt x="50" y="1100"/>
                </a:lnTo>
                <a:lnTo>
                  <a:pt x="70" y="1111"/>
                </a:lnTo>
                <a:lnTo>
                  <a:pt x="95" y="1120"/>
                </a:lnTo>
                <a:lnTo>
                  <a:pt x="120" y="1120"/>
                </a:lnTo>
                <a:lnTo>
                  <a:pt x="840" y="1120"/>
                </a:lnTo>
                <a:lnTo>
                  <a:pt x="865" y="1120"/>
                </a:lnTo>
                <a:lnTo>
                  <a:pt x="885" y="1111"/>
                </a:lnTo>
                <a:lnTo>
                  <a:pt x="905" y="1100"/>
                </a:lnTo>
                <a:lnTo>
                  <a:pt x="925" y="1086"/>
                </a:lnTo>
                <a:lnTo>
                  <a:pt x="940" y="1070"/>
                </a:lnTo>
                <a:lnTo>
                  <a:pt x="950" y="1050"/>
                </a:lnTo>
                <a:lnTo>
                  <a:pt x="955" y="1026"/>
                </a:lnTo>
                <a:lnTo>
                  <a:pt x="960" y="1001"/>
                </a:lnTo>
                <a:lnTo>
                  <a:pt x="960" y="400"/>
                </a:lnTo>
                <a:lnTo>
                  <a:pt x="955" y="395"/>
                </a:lnTo>
                <a:lnTo>
                  <a:pt x="955" y="385"/>
                </a:lnTo>
                <a:lnTo>
                  <a:pt x="946" y="385"/>
                </a:lnTo>
                <a:lnTo>
                  <a:pt x="940" y="380"/>
                </a:lnTo>
                <a:close/>
                <a:moveTo>
                  <a:pt x="1120" y="20"/>
                </a:moveTo>
                <a:lnTo>
                  <a:pt x="1116" y="15"/>
                </a:lnTo>
                <a:lnTo>
                  <a:pt x="1116" y="5"/>
                </a:lnTo>
                <a:lnTo>
                  <a:pt x="1105" y="5"/>
                </a:lnTo>
                <a:lnTo>
                  <a:pt x="1100" y="0"/>
                </a:lnTo>
                <a:lnTo>
                  <a:pt x="1090" y="5"/>
                </a:lnTo>
                <a:lnTo>
                  <a:pt x="1086" y="10"/>
                </a:lnTo>
                <a:lnTo>
                  <a:pt x="475" y="751"/>
                </a:lnTo>
                <a:lnTo>
                  <a:pt x="215" y="485"/>
                </a:lnTo>
                <a:lnTo>
                  <a:pt x="205" y="485"/>
                </a:lnTo>
                <a:lnTo>
                  <a:pt x="200" y="480"/>
                </a:lnTo>
                <a:lnTo>
                  <a:pt x="190" y="485"/>
                </a:lnTo>
                <a:lnTo>
                  <a:pt x="185" y="485"/>
                </a:lnTo>
                <a:lnTo>
                  <a:pt x="180" y="495"/>
                </a:lnTo>
                <a:lnTo>
                  <a:pt x="180" y="500"/>
                </a:lnTo>
                <a:lnTo>
                  <a:pt x="180" y="510"/>
                </a:lnTo>
                <a:lnTo>
                  <a:pt x="185" y="515"/>
                </a:lnTo>
                <a:lnTo>
                  <a:pt x="465" y="795"/>
                </a:lnTo>
                <a:lnTo>
                  <a:pt x="470" y="800"/>
                </a:lnTo>
                <a:lnTo>
                  <a:pt x="480" y="800"/>
                </a:lnTo>
                <a:lnTo>
                  <a:pt x="485" y="800"/>
                </a:lnTo>
                <a:lnTo>
                  <a:pt x="495" y="795"/>
                </a:lnTo>
                <a:lnTo>
                  <a:pt x="1116" y="35"/>
                </a:lnTo>
                <a:lnTo>
                  <a:pt x="1120" y="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DF1A4-EB9B-4D34-BAFD-3F3153F3F7A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8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2EE8CA-C7CC-4119-96F6-4D311A391725}" type="datetime1">
              <a:rPr lang="de-DE" smtClean="0"/>
              <a:t>11.09.2024</a:t>
            </a:fld>
            <a:endParaRPr lang="de-DE"/>
          </a:p>
        </p:txBody>
      </p:sp>
      <p:sp>
        <p:nvSpPr>
          <p:cNvPr id="29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8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intergrundbild 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-742" y="0"/>
            <a:ext cx="9144000" cy="4677984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47CECD-70EF-4D08-99D9-BF3CBD1D2F8F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989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ChangeArrowheads="1"/>
          </p:cNvSpPr>
          <p:nvPr/>
        </p:nvSpPr>
        <p:spPr bwMode="auto">
          <a:xfrm>
            <a:off x="1876425" y="316706"/>
            <a:ext cx="711200" cy="457200"/>
          </a:xfrm>
          <a:custGeom>
            <a:avLst/>
            <a:gdLst>
              <a:gd name="T0" fmla="*/ 1106 w 1122"/>
              <a:gd name="T1" fmla="*/ 305 h 961"/>
              <a:gd name="T2" fmla="*/ 1110 w 1122"/>
              <a:gd name="T3" fmla="*/ 205 h 961"/>
              <a:gd name="T4" fmla="*/ 1035 w 1122"/>
              <a:gd name="T5" fmla="*/ 115 h 961"/>
              <a:gd name="T6" fmla="*/ 931 w 1122"/>
              <a:gd name="T7" fmla="*/ 115 h 961"/>
              <a:gd name="T8" fmla="*/ 846 w 1122"/>
              <a:gd name="T9" fmla="*/ 190 h 961"/>
              <a:gd name="T10" fmla="*/ 706 w 1122"/>
              <a:gd name="T11" fmla="*/ 0 h 961"/>
              <a:gd name="T12" fmla="*/ 460 w 1122"/>
              <a:gd name="T13" fmla="*/ 130 h 961"/>
              <a:gd name="T14" fmla="*/ 490 w 1122"/>
              <a:gd name="T15" fmla="*/ 175 h 961"/>
              <a:gd name="T16" fmla="*/ 525 w 1122"/>
              <a:gd name="T17" fmla="*/ 250 h 961"/>
              <a:gd name="T18" fmla="*/ 490 w 1122"/>
              <a:gd name="T19" fmla="*/ 315 h 961"/>
              <a:gd name="T20" fmla="*/ 410 w 1122"/>
              <a:gd name="T21" fmla="*/ 345 h 961"/>
              <a:gd name="T22" fmla="*/ 345 w 1122"/>
              <a:gd name="T23" fmla="*/ 310 h 961"/>
              <a:gd name="T24" fmla="*/ 320 w 1122"/>
              <a:gd name="T25" fmla="*/ 230 h 961"/>
              <a:gd name="T26" fmla="*/ 70 w 1122"/>
              <a:gd name="T27" fmla="*/ 345 h 961"/>
              <a:gd name="T28" fmla="*/ 65 w 1122"/>
              <a:gd name="T29" fmla="*/ 375 h 961"/>
              <a:gd name="T30" fmla="*/ 105 w 1122"/>
              <a:gd name="T31" fmla="*/ 580 h 961"/>
              <a:gd name="T32" fmla="*/ 15 w 1122"/>
              <a:gd name="T33" fmla="*/ 650 h 961"/>
              <a:gd name="T34" fmla="*/ 10 w 1122"/>
              <a:gd name="T35" fmla="*/ 750 h 961"/>
              <a:gd name="T36" fmla="*/ 85 w 1122"/>
              <a:gd name="T37" fmla="*/ 841 h 961"/>
              <a:gd name="T38" fmla="*/ 190 w 1122"/>
              <a:gd name="T39" fmla="*/ 841 h 961"/>
              <a:gd name="T40" fmla="*/ 275 w 1122"/>
              <a:gd name="T41" fmla="*/ 765 h 961"/>
              <a:gd name="T42" fmla="*/ 415 w 1122"/>
              <a:gd name="T43" fmla="*/ 956 h 961"/>
              <a:gd name="T44" fmla="*/ 675 w 1122"/>
              <a:gd name="T45" fmla="*/ 816 h 961"/>
              <a:gd name="T46" fmla="*/ 630 w 1122"/>
              <a:gd name="T47" fmla="*/ 775 h 961"/>
              <a:gd name="T48" fmla="*/ 585 w 1122"/>
              <a:gd name="T49" fmla="*/ 705 h 961"/>
              <a:gd name="T50" fmla="*/ 605 w 1122"/>
              <a:gd name="T51" fmla="*/ 641 h 961"/>
              <a:gd name="T52" fmla="*/ 681 w 1122"/>
              <a:gd name="T53" fmla="*/ 595 h 961"/>
              <a:gd name="T54" fmla="*/ 750 w 1122"/>
              <a:gd name="T55" fmla="*/ 616 h 961"/>
              <a:gd name="T56" fmla="*/ 791 w 1122"/>
              <a:gd name="T57" fmla="*/ 685 h 961"/>
              <a:gd name="T58" fmla="*/ 805 w 1122"/>
              <a:gd name="T59" fmla="*/ 740 h 961"/>
              <a:gd name="T60" fmla="*/ 1060 w 1122"/>
              <a:gd name="T61" fmla="*/ 595 h 961"/>
              <a:gd name="T62" fmla="*/ 961 w 1122"/>
              <a:gd name="T63" fmla="*/ 380 h 961"/>
              <a:gd name="T64" fmla="*/ 936 w 1122"/>
              <a:gd name="T65" fmla="*/ 335 h 961"/>
              <a:gd name="T66" fmla="*/ 876 w 1122"/>
              <a:gd name="T67" fmla="*/ 350 h 961"/>
              <a:gd name="T68" fmla="*/ 825 w 1122"/>
              <a:gd name="T69" fmla="*/ 660 h 961"/>
              <a:gd name="T70" fmla="*/ 750 w 1122"/>
              <a:gd name="T71" fmla="*/ 570 h 961"/>
              <a:gd name="T72" fmla="*/ 651 w 1122"/>
              <a:gd name="T73" fmla="*/ 565 h 961"/>
              <a:gd name="T74" fmla="*/ 555 w 1122"/>
              <a:gd name="T75" fmla="*/ 635 h 961"/>
              <a:gd name="T76" fmla="*/ 555 w 1122"/>
              <a:gd name="T77" fmla="*/ 735 h 961"/>
              <a:gd name="T78" fmla="*/ 430 w 1122"/>
              <a:gd name="T79" fmla="*/ 910 h 961"/>
              <a:gd name="T80" fmla="*/ 265 w 1122"/>
              <a:gd name="T81" fmla="*/ 680 h 961"/>
              <a:gd name="T82" fmla="*/ 215 w 1122"/>
              <a:gd name="T83" fmla="*/ 781 h 961"/>
              <a:gd name="T84" fmla="*/ 135 w 1122"/>
              <a:gd name="T85" fmla="*/ 816 h 961"/>
              <a:gd name="T86" fmla="*/ 75 w 1122"/>
              <a:gd name="T87" fmla="*/ 781 h 961"/>
              <a:gd name="T88" fmla="*/ 40 w 1122"/>
              <a:gd name="T89" fmla="*/ 701 h 961"/>
              <a:gd name="T90" fmla="*/ 75 w 1122"/>
              <a:gd name="T91" fmla="*/ 641 h 961"/>
              <a:gd name="T92" fmla="*/ 185 w 1122"/>
              <a:gd name="T93" fmla="*/ 620 h 961"/>
              <a:gd name="T94" fmla="*/ 245 w 1122"/>
              <a:gd name="T95" fmla="*/ 605 h 961"/>
              <a:gd name="T96" fmla="*/ 290 w 1122"/>
              <a:gd name="T97" fmla="*/ 290 h 961"/>
              <a:gd name="T98" fmla="*/ 355 w 1122"/>
              <a:gd name="T99" fmla="*/ 370 h 961"/>
              <a:gd name="T100" fmla="*/ 460 w 1122"/>
              <a:gd name="T101" fmla="*/ 375 h 961"/>
              <a:gd name="T102" fmla="*/ 555 w 1122"/>
              <a:gd name="T103" fmla="*/ 300 h 961"/>
              <a:gd name="T104" fmla="*/ 555 w 1122"/>
              <a:gd name="T105" fmla="*/ 200 h 961"/>
              <a:gd name="T106" fmla="*/ 690 w 1122"/>
              <a:gd name="T107" fmla="*/ 45 h 961"/>
              <a:gd name="T108" fmla="*/ 855 w 1122"/>
              <a:gd name="T109" fmla="*/ 275 h 961"/>
              <a:gd name="T110" fmla="*/ 906 w 1122"/>
              <a:gd name="T111" fmla="*/ 175 h 961"/>
              <a:gd name="T112" fmla="*/ 986 w 1122"/>
              <a:gd name="T113" fmla="*/ 140 h 961"/>
              <a:gd name="T114" fmla="*/ 1046 w 1122"/>
              <a:gd name="T115" fmla="*/ 175 h 961"/>
              <a:gd name="T116" fmla="*/ 1080 w 1122"/>
              <a:gd name="T117" fmla="*/ 255 h 961"/>
              <a:gd name="T118" fmla="*/ 1046 w 1122"/>
              <a:gd name="T119" fmla="*/ 315 h 961"/>
              <a:gd name="T120" fmla="*/ 936 w 1122"/>
              <a:gd name="T121" fmla="*/ 335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2" h="961">
                <a:moveTo>
                  <a:pt x="1046" y="365"/>
                </a:moveTo>
                <a:lnTo>
                  <a:pt x="1071" y="345"/>
                </a:lnTo>
                <a:lnTo>
                  <a:pt x="1090" y="325"/>
                </a:lnTo>
                <a:lnTo>
                  <a:pt x="1106" y="305"/>
                </a:lnTo>
                <a:lnTo>
                  <a:pt x="1115" y="285"/>
                </a:lnTo>
                <a:lnTo>
                  <a:pt x="1121" y="260"/>
                </a:lnTo>
                <a:lnTo>
                  <a:pt x="1115" y="235"/>
                </a:lnTo>
                <a:lnTo>
                  <a:pt x="1110" y="205"/>
                </a:lnTo>
                <a:lnTo>
                  <a:pt x="1096" y="180"/>
                </a:lnTo>
                <a:lnTo>
                  <a:pt x="1076" y="150"/>
                </a:lnTo>
                <a:lnTo>
                  <a:pt x="1055" y="130"/>
                </a:lnTo>
                <a:lnTo>
                  <a:pt x="1035" y="115"/>
                </a:lnTo>
                <a:lnTo>
                  <a:pt x="1011" y="105"/>
                </a:lnTo>
                <a:lnTo>
                  <a:pt x="986" y="105"/>
                </a:lnTo>
                <a:lnTo>
                  <a:pt x="961" y="105"/>
                </a:lnTo>
                <a:lnTo>
                  <a:pt x="931" y="115"/>
                </a:lnTo>
                <a:lnTo>
                  <a:pt x="906" y="130"/>
                </a:lnTo>
                <a:lnTo>
                  <a:pt x="876" y="145"/>
                </a:lnTo>
                <a:lnTo>
                  <a:pt x="860" y="170"/>
                </a:lnTo>
                <a:lnTo>
                  <a:pt x="846" y="190"/>
                </a:lnTo>
                <a:lnTo>
                  <a:pt x="840" y="215"/>
                </a:lnTo>
                <a:lnTo>
                  <a:pt x="715" y="5"/>
                </a:lnTo>
                <a:lnTo>
                  <a:pt x="711" y="0"/>
                </a:lnTo>
                <a:lnTo>
                  <a:pt x="706" y="0"/>
                </a:lnTo>
                <a:lnTo>
                  <a:pt x="695" y="0"/>
                </a:lnTo>
                <a:lnTo>
                  <a:pt x="690" y="0"/>
                </a:lnTo>
                <a:lnTo>
                  <a:pt x="465" y="125"/>
                </a:lnTo>
                <a:lnTo>
                  <a:pt x="460" y="130"/>
                </a:lnTo>
                <a:lnTo>
                  <a:pt x="455" y="140"/>
                </a:lnTo>
                <a:lnTo>
                  <a:pt x="460" y="150"/>
                </a:lnTo>
                <a:lnTo>
                  <a:pt x="470" y="160"/>
                </a:lnTo>
                <a:lnTo>
                  <a:pt x="490" y="175"/>
                </a:lnTo>
                <a:lnTo>
                  <a:pt x="505" y="190"/>
                </a:lnTo>
                <a:lnTo>
                  <a:pt x="515" y="215"/>
                </a:lnTo>
                <a:lnTo>
                  <a:pt x="525" y="235"/>
                </a:lnTo>
                <a:lnTo>
                  <a:pt x="525" y="250"/>
                </a:lnTo>
                <a:lnTo>
                  <a:pt x="525" y="270"/>
                </a:lnTo>
                <a:lnTo>
                  <a:pt x="515" y="285"/>
                </a:lnTo>
                <a:lnTo>
                  <a:pt x="505" y="300"/>
                </a:lnTo>
                <a:lnTo>
                  <a:pt x="490" y="315"/>
                </a:lnTo>
                <a:lnTo>
                  <a:pt x="470" y="325"/>
                </a:lnTo>
                <a:lnTo>
                  <a:pt x="450" y="335"/>
                </a:lnTo>
                <a:lnTo>
                  <a:pt x="425" y="340"/>
                </a:lnTo>
                <a:lnTo>
                  <a:pt x="410" y="345"/>
                </a:lnTo>
                <a:lnTo>
                  <a:pt x="390" y="340"/>
                </a:lnTo>
                <a:lnTo>
                  <a:pt x="375" y="335"/>
                </a:lnTo>
                <a:lnTo>
                  <a:pt x="360" y="325"/>
                </a:lnTo>
                <a:lnTo>
                  <a:pt x="345" y="310"/>
                </a:lnTo>
                <a:lnTo>
                  <a:pt x="330" y="290"/>
                </a:lnTo>
                <a:lnTo>
                  <a:pt x="325" y="265"/>
                </a:lnTo>
                <a:lnTo>
                  <a:pt x="320" y="240"/>
                </a:lnTo>
                <a:lnTo>
                  <a:pt x="320" y="230"/>
                </a:lnTo>
                <a:lnTo>
                  <a:pt x="310" y="225"/>
                </a:lnTo>
                <a:lnTo>
                  <a:pt x="300" y="220"/>
                </a:lnTo>
                <a:lnTo>
                  <a:pt x="290" y="225"/>
                </a:lnTo>
                <a:lnTo>
                  <a:pt x="70" y="345"/>
                </a:lnTo>
                <a:lnTo>
                  <a:pt x="65" y="350"/>
                </a:lnTo>
                <a:lnTo>
                  <a:pt x="60" y="360"/>
                </a:lnTo>
                <a:lnTo>
                  <a:pt x="60" y="365"/>
                </a:lnTo>
                <a:lnTo>
                  <a:pt x="65" y="375"/>
                </a:lnTo>
                <a:lnTo>
                  <a:pt x="185" y="580"/>
                </a:lnTo>
                <a:lnTo>
                  <a:pt x="160" y="575"/>
                </a:lnTo>
                <a:lnTo>
                  <a:pt x="135" y="575"/>
                </a:lnTo>
                <a:lnTo>
                  <a:pt x="105" y="580"/>
                </a:lnTo>
                <a:lnTo>
                  <a:pt x="75" y="591"/>
                </a:lnTo>
                <a:lnTo>
                  <a:pt x="50" y="610"/>
                </a:lnTo>
                <a:lnTo>
                  <a:pt x="30" y="630"/>
                </a:lnTo>
                <a:lnTo>
                  <a:pt x="15" y="650"/>
                </a:lnTo>
                <a:lnTo>
                  <a:pt x="5" y="671"/>
                </a:lnTo>
                <a:lnTo>
                  <a:pt x="0" y="695"/>
                </a:lnTo>
                <a:lnTo>
                  <a:pt x="0" y="720"/>
                </a:lnTo>
                <a:lnTo>
                  <a:pt x="10" y="750"/>
                </a:lnTo>
                <a:lnTo>
                  <a:pt x="25" y="781"/>
                </a:lnTo>
                <a:lnTo>
                  <a:pt x="45" y="805"/>
                </a:lnTo>
                <a:lnTo>
                  <a:pt x="65" y="825"/>
                </a:lnTo>
                <a:lnTo>
                  <a:pt x="85" y="841"/>
                </a:lnTo>
                <a:lnTo>
                  <a:pt x="110" y="850"/>
                </a:lnTo>
                <a:lnTo>
                  <a:pt x="135" y="850"/>
                </a:lnTo>
                <a:lnTo>
                  <a:pt x="160" y="850"/>
                </a:lnTo>
                <a:lnTo>
                  <a:pt x="190" y="841"/>
                </a:lnTo>
                <a:lnTo>
                  <a:pt x="215" y="830"/>
                </a:lnTo>
                <a:lnTo>
                  <a:pt x="245" y="811"/>
                </a:lnTo>
                <a:lnTo>
                  <a:pt x="260" y="786"/>
                </a:lnTo>
                <a:lnTo>
                  <a:pt x="275" y="765"/>
                </a:lnTo>
                <a:lnTo>
                  <a:pt x="280" y="740"/>
                </a:lnTo>
                <a:lnTo>
                  <a:pt x="405" y="951"/>
                </a:lnTo>
                <a:lnTo>
                  <a:pt x="410" y="956"/>
                </a:lnTo>
                <a:lnTo>
                  <a:pt x="415" y="956"/>
                </a:lnTo>
                <a:lnTo>
                  <a:pt x="425" y="960"/>
                </a:lnTo>
                <a:lnTo>
                  <a:pt x="430" y="956"/>
                </a:lnTo>
                <a:lnTo>
                  <a:pt x="665" y="825"/>
                </a:lnTo>
                <a:lnTo>
                  <a:pt x="675" y="816"/>
                </a:lnTo>
                <a:lnTo>
                  <a:pt x="675" y="805"/>
                </a:lnTo>
                <a:lnTo>
                  <a:pt x="670" y="795"/>
                </a:lnTo>
                <a:lnTo>
                  <a:pt x="660" y="790"/>
                </a:lnTo>
                <a:lnTo>
                  <a:pt x="630" y="775"/>
                </a:lnTo>
                <a:lnTo>
                  <a:pt x="615" y="760"/>
                </a:lnTo>
                <a:lnTo>
                  <a:pt x="605" y="745"/>
                </a:lnTo>
                <a:lnTo>
                  <a:pt x="590" y="726"/>
                </a:lnTo>
                <a:lnTo>
                  <a:pt x="585" y="705"/>
                </a:lnTo>
                <a:lnTo>
                  <a:pt x="585" y="685"/>
                </a:lnTo>
                <a:lnTo>
                  <a:pt x="585" y="671"/>
                </a:lnTo>
                <a:lnTo>
                  <a:pt x="596" y="655"/>
                </a:lnTo>
                <a:lnTo>
                  <a:pt x="605" y="641"/>
                </a:lnTo>
                <a:lnTo>
                  <a:pt x="620" y="625"/>
                </a:lnTo>
                <a:lnTo>
                  <a:pt x="640" y="616"/>
                </a:lnTo>
                <a:lnTo>
                  <a:pt x="660" y="600"/>
                </a:lnTo>
                <a:lnTo>
                  <a:pt x="681" y="595"/>
                </a:lnTo>
                <a:lnTo>
                  <a:pt x="700" y="595"/>
                </a:lnTo>
                <a:lnTo>
                  <a:pt x="720" y="595"/>
                </a:lnTo>
                <a:lnTo>
                  <a:pt x="736" y="605"/>
                </a:lnTo>
                <a:lnTo>
                  <a:pt x="750" y="616"/>
                </a:lnTo>
                <a:lnTo>
                  <a:pt x="766" y="630"/>
                </a:lnTo>
                <a:lnTo>
                  <a:pt x="775" y="650"/>
                </a:lnTo>
                <a:lnTo>
                  <a:pt x="785" y="665"/>
                </a:lnTo>
                <a:lnTo>
                  <a:pt x="791" y="685"/>
                </a:lnTo>
                <a:lnTo>
                  <a:pt x="785" y="720"/>
                </a:lnTo>
                <a:lnTo>
                  <a:pt x="785" y="731"/>
                </a:lnTo>
                <a:lnTo>
                  <a:pt x="795" y="740"/>
                </a:lnTo>
                <a:lnTo>
                  <a:pt x="805" y="740"/>
                </a:lnTo>
                <a:lnTo>
                  <a:pt x="815" y="740"/>
                </a:lnTo>
                <a:lnTo>
                  <a:pt x="1050" y="610"/>
                </a:lnTo>
                <a:lnTo>
                  <a:pt x="1055" y="605"/>
                </a:lnTo>
                <a:lnTo>
                  <a:pt x="1060" y="595"/>
                </a:lnTo>
                <a:lnTo>
                  <a:pt x="1060" y="591"/>
                </a:lnTo>
                <a:lnTo>
                  <a:pt x="1055" y="580"/>
                </a:lnTo>
                <a:lnTo>
                  <a:pt x="936" y="375"/>
                </a:lnTo>
                <a:lnTo>
                  <a:pt x="961" y="380"/>
                </a:lnTo>
                <a:lnTo>
                  <a:pt x="986" y="380"/>
                </a:lnTo>
                <a:lnTo>
                  <a:pt x="1016" y="375"/>
                </a:lnTo>
                <a:lnTo>
                  <a:pt x="1046" y="365"/>
                </a:lnTo>
                <a:close/>
                <a:moveTo>
                  <a:pt x="936" y="335"/>
                </a:moveTo>
                <a:lnTo>
                  <a:pt x="895" y="330"/>
                </a:lnTo>
                <a:lnTo>
                  <a:pt x="885" y="330"/>
                </a:lnTo>
                <a:lnTo>
                  <a:pt x="880" y="340"/>
                </a:lnTo>
                <a:lnTo>
                  <a:pt x="876" y="350"/>
                </a:lnTo>
                <a:lnTo>
                  <a:pt x="880" y="360"/>
                </a:lnTo>
                <a:lnTo>
                  <a:pt x="1011" y="586"/>
                </a:lnTo>
                <a:lnTo>
                  <a:pt x="830" y="685"/>
                </a:lnTo>
                <a:lnTo>
                  <a:pt x="825" y="660"/>
                </a:lnTo>
                <a:lnTo>
                  <a:pt x="810" y="630"/>
                </a:lnTo>
                <a:lnTo>
                  <a:pt x="795" y="605"/>
                </a:lnTo>
                <a:lnTo>
                  <a:pt x="775" y="580"/>
                </a:lnTo>
                <a:lnTo>
                  <a:pt x="750" y="570"/>
                </a:lnTo>
                <a:lnTo>
                  <a:pt x="730" y="561"/>
                </a:lnTo>
                <a:lnTo>
                  <a:pt x="706" y="555"/>
                </a:lnTo>
                <a:lnTo>
                  <a:pt x="675" y="555"/>
                </a:lnTo>
                <a:lnTo>
                  <a:pt x="651" y="565"/>
                </a:lnTo>
                <a:lnTo>
                  <a:pt x="620" y="580"/>
                </a:lnTo>
                <a:lnTo>
                  <a:pt x="596" y="595"/>
                </a:lnTo>
                <a:lnTo>
                  <a:pt x="570" y="616"/>
                </a:lnTo>
                <a:lnTo>
                  <a:pt x="555" y="635"/>
                </a:lnTo>
                <a:lnTo>
                  <a:pt x="545" y="660"/>
                </a:lnTo>
                <a:lnTo>
                  <a:pt x="545" y="685"/>
                </a:lnTo>
                <a:lnTo>
                  <a:pt x="545" y="710"/>
                </a:lnTo>
                <a:lnTo>
                  <a:pt x="555" y="735"/>
                </a:lnTo>
                <a:lnTo>
                  <a:pt x="570" y="765"/>
                </a:lnTo>
                <a:lnTo>
                  <a:pt x="590" y="790"/>
                </a:lnTo>
                <a:lnTo>
                  <a:pt x="610" y="811"/>
                </a:lnTo>
                <a:lnTo>
                  <a:pt x="430" y="910"/>
                </a:lnTo>
                <a:lnTo>
                  <a:pt x="295" y="685"/>
                </a:lnTo>
                <a:lnTo>
                  <a:pt x="285" y="680"/>
                </a:lnTo>
                <a:lnTo>
                  <a:pt x="275" y="676"/>
                </a:lnTo>
                <a:lnTo>
                  <a:pt x="265" y="680"/>
                </a:lnTo>
                <a:lnTo>
                  <a:pt x="260" y="685"/>
                </a:lnTo>
                <a:lnTo>
                  <a:pt x="245" y="720"/>
                </a:lnTo>
                <a:lnTo>
                  <a:pt x="230" y="760"/>
                </a:lnTo>
                <a:lnTo>
                  <a:pt x="215" y="781"/>
                </a:lnTo>
                <a:lnTo>
                  <a:pt x="195" y="795"/>
                </a:lnTo>
                <a:lnTo>
                  <a:pt x="175" y="805"/>
                </a:lnTo>
                <a:lnTo>
                  <a:pt x="155" y="811"/>
                </a:lnTo>
                <a:lnTo>
                  <a:pt x="135" y="816"/>
                </a:lnTo>
                <a:lnTo>
                  <a:pt x="120" y="811"/>
                </a:lnTo>
                <a:lnTo>
                  <a:pt x="100" y="805"/>
                </a:lnTo>
                <a:lnTo>
                  <a:pt x="85" y="795"/>
                </a:lnTo>
                <a:lnTo>
                  <a:pt x="75" y="781"/>
                </a:lnTo>
                <a:lnTo>
                  <a:pt x="60" y="760"/>
                </a:lnTo>
                <a:lnTo>
                  <a:pt x="50" y="735"/>
                </a:lnTo>
                <a:lnTo>
                  <a:pt x="40" y="720"/>
                </a:lnTo>
                <a:lnTo>
                  <a:pt x="40" y="701"/>
                </a:lnTo>
                <a:lnTo>
                  <a:pt x="40" y="680"/>
                </a:lnTo>
                <a:lnTo>
                  <a:pt x="50" y="665"/>
                </a:lnTo>
                <a:lnTo>
                  <a:pt x="60" y="650"/>
                </a:lnTo>
                <a:lnTo>
                  <a:pt x="75" y="641"/>
                </a:lnTo>
                <a:lnTo>
                  <a:pt x="95" y="625"/>
                </a:lnTo>
                <a:lnTo>
                  <a:pt x="120" y="616"/>
                </a:lnTo>
                <a:lnTo>
                  <a:pt x="140" y="616"/>
                </a:lnTo>
                <a:lnTo>
                  <a:pt x="185" y="620"/>
                </a:lnTo>
                <a:lnTo>
                  <a:pt x="225" y="625"/>
                </a:lnTo>
                <a:lnTo>
                  <a:pt x="235" y="625"/>
                </a:lnTo>
                <a:lnTo>
                  <a:pt x="240" y="616"/>
                </a:lnTo>
                <a:lnTo>
                  <a:pt x="245" y="605"/>
                </a:lnTo>
                <a:lnTo>
                  <a:pt x="240" y="595"/>
                </a:lnTo>
                <a:lnTo>
                  <a:pt x="110" y="370"/>
                </a:lnTo>
                <a:lnTo>
                  <a:pt x="285" y="270"/>
                </a:lnTo>
                <a:lnTo>
                  <a:pt x="290" y="290"/>
                </a:lnTo>
                <a:lnTo>
                  <a:pt x="295" y="310"/>
                </a:lnTo>
                <a:lnTo>
                  <a:pt x="315" y="335"/>
                </a:lnTo>
                <a:lnTo>
                  <a:pt x="335" y="355"/>
                </a:lnTo>
                <a:lnTo>
                  <a:pt x="355" y="370"/>
                </a:lnTo>
                <a:lnTo>
                  <a:pt x="380" y="380"/>
                </a:lnTo>
                <a:lnTo>
                  <a:pt x="405" y="385"/>
                </a:lnTo>
                <a:lnTo>
                  <a:pt x="430" y="380"/>
                </a:lnTo>
                <a:lnTo>
                  <a:pt x="460" y="375"/>
                </a:lnTo>
                <a:lnTo>
                  <a:pt x="490" y="360"/>
                </a:lnTo>
                <a:lnTo>
                  <a:pt x="515" y="340"/>
                </a:lnTo>
                <a:lnTo>
                  <a:pt x="535" y="320"/>
                </a:lnTo>
                <a:lnTo>
                  <a:pt x="555" y="300"/>
                </a:lnTo>
                <a:lnTo>
                  <a:pt x="560" y="280"/>
                </a:lnTo>
                <a:lnTo>
                  <a:pt x="565" y="255"/>
                </a:lnTo>
                <a:lnTo>
                  <a:pt x="565" y="230"/>
                </a:lnTo>
                <a:lnTo>
                  <a:pt x="555" y="200"/>
                </a:lnTo>
                <a:lnTo>
                  <a:pt x="541" y="175"/>
                </a:lnTo>
                <a:lnTo>
                  <a:pt x="530" y="155"/>
                </a:lnTo>
                <a:lnTo>
                  <a:pt x="515" y="140"/>
                </a:lnTo>
                <a:lnTo>
                  <a:pt x="690" y="45"/>
                </a:lnTo>
                <a:lnTo>
                  <a:pt x="825" y="270"/>
                </a:lnTo>
                <a:lnTo>
                  <a:pt x="830" y="275"/>
                </a:lnTo>
                <a:lnTo>
                  <a:pt x="840" y="280"/>
                </a:lnTo>
                <a:lnTo>
                  <a:pt x="855" y="275"/>
                </a:lnTo>
                <a:lnTo>
                  <a:pt x="860" y="270"/>
                </a:lnTo>
                <a:lnTo>
                  <a:pt x="876" y="235"/>
                </a:lnTo>
                <a:lnTo>
                  <a:pt x="890" y="195"/>
                </a:lnTo>
                <a:lnTo>
                  <a:pt x="906" y="175"/>
                </a:lnTo>
                <a:lnTo>
                  <a:pt x="925" y="160"/>
                </a:lnTo>
                <a:lnTo>
                  <a:pt x="945" y="150"/>
                </a:lnTo>
                <a:lnTo>
                  <a:pt x="965" y="145"/>
                </a:lnTo>
                <a:lnTo>
                  <a:pt x="986" y="140"/>
                </a:lnTo>
                <a:lnTo>
                  <a:pt x="1000" y="145"/>
                </a:lnTo>
                <a:lnTo>
                  <a:pt x="1016" y="150"/>
                </a:lnTo>
                <a:lnTo>
                  <a:pt x="1030" y="160"/>
                </a:lnTo>
                <a:lnTo>
                  <a:pt x="1046" y="175"/>
                </a:lnTo>
                <a:lnTo>
                  <a:pt x="1060" y="195"/>
                </a:lnTo>
                <a:lnTo>
                  <a:pt x="1071" y="220"/>
                </a:lnTo>
                <a:lnTo>
                  <a:pt x="1076" y="240"/>
                </a:lnTo>
                <a:lnTo>
                  <a:pt x="1080" y="255"/>
                </a:lnTo>
                <a:lnTo>
                  <a:pt x="1076" y="275"/>
                </a:lnTo>
                <a:lnTo>
                  <a:pt x="1071" y="290"/>
                </a:lnTo>
                <a:lnTo>
                  <a:pt x="1060" y="305"/>
                </a:lnTo>
                <a:lnTo>
                  <a:pt x="1046" y="315"/>
                </a:lnTo>
                <a:lnTo>
                  <a:pt x="1025" y="330"/>
                </a:lnTo>
                <a:lnTo>
                  <a:pt x="1000" y="340"/>
                </a:lnTo>
                <a:lnTo>
                  <a:pt x="980" y="340"/>
                </a:lnTo>
                <a:lnTo>
                  <a:pt x="936" y="33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>
            <a:off x="3052763" y="266700"/>
            <a:ext cx="482600" cy="533400"/>
          </a:xfrm>
          <a:custGeom>
            <a:avLst/>
            <a:gdLst>
              <a:gd name="T0" fmla="*/ 305 w 761"/>
              <a:gd name="T1" fmla="*/ 5 h 1121"/>
              <a:gd name="T2" fmla="*/ 200 w 761"/>
              <a:gd name="T3" fmla="*/ 45 h 1121"/>
              <a:gd name="T4" fmla="*/ 110 w 761"/>
              <a:gd name="T5" fmla="*/ 110 h 1121"/>
              <a:gd name="T6" fmla="*/ 44 w 761"/>
              <a:gd name="T7" fmla="*/ 195 h 1121"/>
              <a:gd name="T8" fmla="*/ 4 w 761"/>
              <a:gd name="T9" fmla="*/ 300 h 1121"/>
              <a:gd name="T10" fmla="*/ 4 w 761"/>
              <a:gd name="T11" fmla="*/ 440 h 1121"/>
              <a:gd name="T12" fmla="*/ 59 w 761"/>
              <a:gd name="T13" fmla="*/ 630 h 1121"/>
              <a:gd name="T14" fmla="*/ 189 w 761"/>
              <a:gd name="T15" fmla="*/ 870 h 1121"/>
              <a:gd name="T16" fmla="*/ 379 w 761"/>
              <a:gd name="T17" fmla="*/ 1120 h 1121"/>
              <a:gd name="T18" fmla="*/ 569 w 761"/>
              <a:gd name="T19" fmla="*/ 870 h 1121"/>
              <a:gd name="T20" fmla="*/ 700 w 761"/>
              <a:gd name="T21" fmla="*/ 630 h 1121"/>
              <a:gd name="T22" fmla="*/ 755 w 761"/>
              <a:gd name="T23" fmla="*/ 440 h 1121"/>
              <a:gd name="T24" fmla="*/ 750 w 761"/>
              <a:gd name="T25" fmla="*/ 300 h 1121"/>
              <a:gd name="T26" fmla="*/ 714 w 761"/>
              <a:gd name="T27" fmla="*/ 195 h 1121"/>
              <a:gd name="T28" fmla="*/ 650 w 761"/>
              <a:gd name="T29" fmla="*/ 110 h 1121"/>
              <a:gd name="T30" fmla="*/ 560 w 761"/>
              <a:gd name="T31" fmla="*/ 45 h 1121"/>
              <a:gd name="T32" fmla="*/ 455 w 761"/>
              <a:gd name="T33" fmla="*/ 5 h 1121"/>
              <a:gd name="T34" fmla="*/ 39 w 761"/>
              <a:gd name="T35" fmla="*/ 380 h 1121"/>
              <a:gd name="T36" fmla="*/ 55 w 761"/>
              <a:gd name="T37" fmla="*/ 275 h 1121"/>
              <a:gd name="T38" fmla="*/ 99 w 761"/>
              <a:gd name="T39" fmla="*/ 190 h 1121"/>
              <a:gd name="T40" fmla="*/ 165 w 761"/>
              <a:gd name="T41" fmla="*/ 115 h 1121"/>
              <a:gd name="T42" fmla="*/ 244 w 761"/>
              <a:gd name="T43" fmla="*/ 65 h 1121"/>
              <a:gd name="T44" fmla="*/ 344 w 761"/>
              <a:gd name="T45" fmla="*/ 40 h 1121"/>
              <a:gd name="T46" fmla="*/ 450 w 761"/>
              <a:gd name="T47" fmla="*/ 45 h 1121"/>
              <a:gd name="T48" fmla="*/ 540 w 761"/>
              <a:gd name="T49" fmla="*/ 80 h 1121"/>
              <a:gd name="T50" fmla="*/ 620 w 761"/>
              <a:gd name="T51" fmla="*/ 135 h 1121"/>
              <a:gd name="T52" fmla="*/ 680 w 761"/>
              <a:gd name="T53" fmla="*/ 215 h 1121"/>
              <a:gd name="T54" fmla="*/ 714 w 761"/>
              <a:gd name="T55" fmla="*/ 310 h 1121"/>
              <a:gd name="T56" fmla="*/ 714 w 761"/>
              <a:gd name="T57" fmla="*/ 430 h 1121"/>
              <a:gd name="T58" fmla="*/ 665 w 761"/>
              <a:gd name="T59" fmla="*/ 600 h 1121"/>
              <a:gd name="T60" fmla="*/ 549 w 761"/>
              <a:gd name="T61" fmla="*/ 825 h 1121"/>
              <a:gd name="T62" fmla="*/ 379 w 761"/>
              <a:gd name="T63" fmla="*/ 1061 h 1121"/>
              <a:gd name="T64" fmla="*/ 209 w 761"/>
              <a:gd name="T65" fmla="*/ 825 h 1121"/>
              <a:gd name="T66" fmla="*/ 94 w 761"/>
              <a:gd name="T67" fmla="*/ 600 h 1121"/>
              <a:gd name="T68" fmla="*/ 44 w 761"/>
              <a:gd name="T69" fmla="*/ 430 h 1121"/>
              <a:gd name="T70" fmla="*/ 344 w 761"/>
              <a:gd name="T71" fmla="*/ 200 h 1121"/>
              <a:gd name="T72" fmla="*/ 250 w 761"/>
              <a:gd name="T73" fmla="*/ 250 h 1121"/>
              <a:gd name="T74" fmla="*/ 204 w 761"/>
              <a:gd name="T75" fmla="*/ 340 h 1121"/>
              <a:gd name="T76" fmla="*/ 214 w 761"/>
              <a:gd name="T77" fmla="*/ 450 h 1121"/>
              <a:gd name="T78" fmla="*/ 280 w 761"/>
              <a:gd name="T79" fmla="*/ 525 h 1121"/>
              <a:gd name="T80" fmla="*/ 379 w 761"/>
              <a:gd name="T81" fmla="*/ 560 h 1121"/>
              <a:gd name="T82" fmla="*/ 480 w 761"/>
              <a:gd name="T83" fmla="*/ 525 h 1121"/>
              <a:gd name="T84" fmla="*/ 544 w 761"/>
              <a:gd name="T85" fmla="*/ 450 h 1121"/>
              <a:gd name="T86" fmla="*/ 555 w 761"/>
              <a:gd name="T87" fmla="*/ 340 h 1121"/>
              <a:gd name="T88" fmla="*/ 505 w 761"/>
              <a:gd name="T89" fmla="*/ 250 h 1121"/>
              <a:gd name="T90" fmla="*/ 415 w 761"/>
              <a:gd name="T91" fmla="*/ 200 h 1121"/>
              <a:gd name="T92" fmla="*/ 349 w 761"/>
              <a:gd name="T93" fmla="*/ 515 h 1121"/>
              <a:gd name="T94" fmla="*/ 280 w 761"/>
              <a:gd name="T95" fmla="*/ 475 h 1121"/>
              <a:gd name="T96" fmla="*/ 239 w 761"/>
              <a:gd name="T97" fmla="*/ 405 h 1121"/>
              <a:gd name="T98" fmla="*/ 250 w 761"/>
              <a:gd name="T99" fmla="*/ 325 h 1121"/>
              <a:gd name="T100" fmla="*/ 299 w 761"/>
              <a:gd name="T101" fmla="*/ 260 h 1121"/>
              <a:gd name="T102" fmla="*/ 379 w 761"/>
              <a:gd name="T103" fmla="*/ 240 h 1121"/>
              <a:gd name="T104" fmla="*/ 459 w 761"/>
              <a:gd name="T105" fmla="*/ 260 h 1121"/>
              <a:gd name="T106" fmla="*/ 510 w 761"/>
              <a:gd name="T107" fmla="*/ 325 h 1121"/>
              <a:gd name="T108" fmla="*/ 514 w 761"/>
              <a:gd name="T109" fmla="*/ 405 h 1121"/>
              <a:gd name="T110" fmla="*/ 480 w 761"/>
              <a:gd name="T111" fmla="*/ 475 h 1121"/>
              <a:gd name="T112" fmla="*/ 409 w 761"/>
              <a:gd name="T113" fmla="*/ 51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1" h="1121">
                <a:moveTo>
                  <a:pt x="379" y="0"/>
                </a:moveTo>
                <a:lnTo>
                  <a:pt x="340" y="0"/>
                </a:lnTo>
                <a:lnTo>
                  <a:pt x="305" y="5"/>
                </a:lnTo>
                <a:lnTo>
                  <a:pt x="264" y="15"/>
                </a:lnTo>
                <a:lnTo>
                  <a:pt x="229" y="30"/>
                </a:lnTo>
                <a:lnTo>
                  <a:pt x="200" y="45"/>
                </a:lnTo>
                <a:lnTo>
                  <a:pt x="165" y="65"/>
                </a:lnTo>
                <a:lnTo>
                  <a:pt x="140" y="85"/>
                </a:lnTo>
                <a:lnTo>
                  <a:pt x="110" y="110"/>
                </a:lnTo>
                <a:lnTo>
                  <a:pt x="85" y="135"/>
                </a:lnTo>
                <a:lnTo>
                  <a:pt x="64" y="165"/>
                </a:lnTo>
                <a:lnTo>
                  <a:pt x="44" y="195"/>
                </a:lnTo>
                <a:lnTo>
                  <a:pt x="30" y="230"/>
                </a:lnTo>
                <a:lnTo>
                  <a:pt x="14" y="265"/>
                </a:lnTo>
                <a:lnTo>
                  <a:pt x="4" y="300"/>
                </a:lnTo>
                <a:lnTo>
                  <a:pt x="0" y="340"/>
                </a:lnTo>
                <a:lnTo>
                  <a:pt x="0" y="380"/>
                </a:lnTo>
                <a:lnTo>
                  <a:pt x="4" y="440"/>
                </a:lnTo>
                <a:lnTo>
                  <a:pt x="14" y="500"/>
                </a:lnTo>
                <a:lnTo>
                  <a:pt x="34" y="565"/>
                </a:lnTo>
                <a:lnTo>
                  <a:pt x="59" y="630"/>
                </a:lnTo>
                <a:lnTo>
                  <a:pt x="89" y="691"/>
                </a:lnTo>
                <a:lnTo>
                  <a:pt x="119" y="755"/>
                </a:lnTo>
                <a:lnTo>
                  <a:pt x="189" y="870"/>
                </a:lnTo>
                <a:lnTo>
                  <a:pt x="259" y="971"/>
                </a:lnTo>
                <a:lnTo>
                  <a:pt x="319" y="1045"/>
                </a:lnTo>
                <a:lnTo>
                  <a:pt x="379" y="1120"/>
                </a:lnTo>
                <a:lnTo>
                  <a:pt x="439" y="1045"/>
                </a:lnTo>
                <a:lnTo>
                  <a:pt x="500" y="971"/>
                </a:lnTo>
                <a:lnTo>
                  <a:pt x="569" y="870"/>
                </a:lnTo>
                <a:lnTo>
                  <a:pt x="640" y="755"/>
                </a:lnTo>
                <a:lnTo>
                  <a:pt x="670" y="691"/>
                </a:lnTo>
                <a:lnTo>
                  <a:pt x="700" y="630"/>
                </a:lnTo>
                <a:lnTo>
                  <a:pt x="725" y="565"/>
                </a:lnTo>
                <a:lnTo>
                  <a:pt x="744" y="500"/>
                </a:lnTo>
                <a:lnTo>
                  <a:pt x="755" y="440"/>
                </a:lnTo>
                <a:lnTo>
                  <a:pt x="760" y="380"/>
                </a:lnTo>
                <a:lnTo>
                  <a:pt x="760" y="340"/>
                </a:lnTo>
                <a:lnTo>
                  <a:pt x="750" y="300"/>
                </a:lnTo>
                <a:lnTo>
                  <a:pt x="739" y="265"/>
                </a:lnTo>
                <a:lnTo>
                  <a:pt x="730" y="230"/>
                </a:lnTo>
                <a:lnTo>
                  <a:pt x="714" y="195"/>
                </a:lnTo>
                <a:lnTo>
                  <a:pt x="695" y="165"/>
                </a:lnTo>
                <a:lnTo>
                  <a:pt x="675" y="135"/>
                </a:lnTo>
                <a:lnTo>
                  <a:pt x="650" y="110"/>
                </a:lnTo>
                <a:lnTo>
                  <a:pt x="620" y="85"/>
                </a:lnTo>
                <a:lnTo>
                  <a:pt x="590" y="65"/>
                </a:lnTo>
                <a:lnTo>
                  <a:pt x="560" y="45"/>
                </a:lnTo>
                <a:lnTo>
                  <a:pt x="525" y="30"/>
                </a:lnTo>
                <a:lnTo>
                  <a:pt x="489" y="15"/>
                </a:lnTo>
                <a:lnTo>
                  <a:pt x="455" y="5"/>
                </a:lnTo>
                <a:lnTo>
                  <a:pt x="420" y="0"/>
                </a:lnTo>
                <a:lnTo>
                  <a:pt x="379" y="0"/>
                </a:lnTo>
                <a:close/>
                <a:moveTo>
                  <a:pt x="39" y="380"/>
                </a:moveTo>
                <a:lnTo>
                  <a:pt x="39" y="345"/>
                </a:lnTo>
                <a:lnTo>
                  <a:pt x="44" y="310"/>
                </a:lnTo>
                <a:lnTo>
                  <a:pt x="55" y="275"/>
                </a:lnTo>
                <a:lnTo>
                  <a:pt x="64" y="245"/>
                </a:lnTo>
                <a:lnTo>
                  <a:pt x="79" y="215"/>
                </a:lnTo>
                <a:lnTo>
                  <a:pt x="99" y="190"/>
                </a:lnTo>
                <a:lnTo>
                  <a:pt x="115" y="160"/>
                </a:lnTo>
                <a:lnTo>
                  <a:pt x="140" y="135"/>
                </a:lnTo>
                <a:lnTo>
                  <a:pt x="165" y="115"/>
                </a:lnTo>
                <a:lnTo>
                  <a:pt x="189" y="95"/>
                </a:lnTo>
                <a:lnTo>
                  <a:pt x="214" y="80"/>
                </a:lnTo>
                <a:lnTo>
                  <a:pt x="244" y="65"/>
                </a:lnTo>
                <a:lnTo>
                  <a:pt x="280" y="55"/>
                </a:lnTo>
                <a:lnTo>
                  <a:pt x="310" y="45"/>
                </a:lnTo>
                <a:lnTo>
                  <a:pt x="344" y="40"/>
                </a:lnTo>
                <a:lnTo>
                  <a:pt x="379" y="40"/>
                </a:lnTo>
                <a:lnTo>
                  <a:pt x="415" y="40"/>
                </a:lnTo>
                <a:lnTo>
                  <a:pt x="450" y="45"/>
                </a:lnTo>
                <a:lnTo>
                  <a:pt x="480" y="55"/>
                </a:lnTo>
                <a:lnTo>
                  <a:pt x="510" y="65"/>
                </a:lnTo>
                <a:lnTo>
                  <a:pt x="540" y="80"/>
                </a:lnTo>
                <a:lnTo>
                  <a:pt x="569" y="95"/>
                </a:lnTo>
                <a:lnTo>
                  <a:pt x="595" y="115"/>
                </a:lnTo>
                <a:lnTo>
                  <a:pt x="620" y="135"/>
                </a:lnTo>
                <a:lnTo>
                  <a:pt x="640" y="160"/>
                </a:lnTo>
                <a:lnTo>
                  <a:pt x="659" y="190"/>
                </a:lnTo>
                <a:lnTo>
                  <a:pt x="680" y="215"/>
                </a:lnTo>
                <a:lnTo>
                  <a:pt x="695" y="245"/>
                </a:lnTo>
                <a:lnTo>
                  <a:pt x="705" y="275"/>
                </a:lnTo>
                <a:lnTo>
                  <a:pt x="714" y="310"/>
                </a:lnTo>
                <a:lnTo>
                  <a:pt x="720" y="345"/>
                </a:lnTo>
                <a:lnTo>
                  <a:pt x="720" y="380"/>
                </a:lnTo>
                <a:lnTo>
                  <a:pt x="714" y="430"/>
                </a:lnTo>
                <a:lnTo>
                  <a:pt x="705" y="485"/>
                </a:lnTo>
                <a:lnTo>
                  <a:pt x="689" y="545"/>
                </a:lnTo>
                <a:lnTo>
                  <a:pt x="665" y="600"/>
                </a:lnTo>
                <a:lnTo>
                  <a:pt x="640" y="660"/>
                </a:lnTo>
                <a:lnTo>
                  <a:pt x="610" y="715"/>
                </a:lnTo>
                <a:lnTo>
                  <a:pt x="549" y="825"/>
                </a:lnTo>
                <a:lnTo>
                  <a:pt x="484" y="916"/>
                </a:lnTo>
                <a:lnTo>
                  <a:pt x="434" y="990"/>
                </a:lnTo>
                <a:lnTo>
                  <a:pt x="379" y="1061"/>
                </a:lnTo>
                <a:lnTo>
                  <a:pt x="324" y="990"/>
                </a:lnTo>
                <a:lnTo>
                  <a:pt x="269" y="916"/>
                </a:lnTo>
                <a:lnTo>
                  <a:pt x="209" y="825"/>
                </a:lnTo>
                <a:lnTo>
                  <a:pt x="144" y="715"/>
                </a:lnTo>
                <a:lnTo>
                  <a:pt x="119" y="660"/>
                </a:lnTo>
                <a:lnTo>
                  <a:pt x="94" y="600"/>
                </a:lnTo>
                <a:lnTo>
                  <a:pt x="69" y="545"/>
                </a:lnTo>
                <a:lnTo>
                  <a:pt x="55" y="485"/>
                </a:lnTo>
                <a:lnTo>
                  <a:pt x="44" y="430"/>
                </a:lnTo>
                <a:lnTo>
                  <a:pt x="39" y="380"/>
                </a:lnTo>
                <a:close/>
                <a:moveTo>
                  <a:pt x="379" y="200"/>
                </a:moveTo>
                <a:lnTo>
                  <a:pt x="344" y="200"/>
                </a:lnTo>
                <a:lnTo>
                  <a:pt x="310" y="210"/>
                </a:lnTo>
                <a:lnTo>
                  <a:pt x="280" y="230"/>
                </a:lnTo>
                <a:lnTo>
                  <a:pt x="250" y="250"/>
                </a:lnTo>
                <a:lnTo>
                  <a:pt x="229" y="275"/>
                </a:lnTo>
                <a:lnTo>
                  <a:pt x="214" y="310"/>
                </a:lnTo>
                <a:lnTo>
                  <a:pt x="204" y="340"/>
                </a:lnTo>
                <a:lnTo>
                  <a:pt x="200" y="380"/>
                </a:lnTo>
                <a:lnTo>
                  <a:pt x="204" y="415"/>
                </a:lnTo>
                <a:lnTo>
                  <a:pt x="214" y="450"/>
                </a:lnTo>
                <a:lnTo>
                  <a:pt x="229" y="480"/>
                </a:lnTo>
                <a:lnTo>
                  <a:pt x="250" y="505"/>
                </a:lnTo>
                <a:lnTo>
                  <a:pt x="280" y="525"/>
                </a:lnTo>
                <a:lnTo>
                  <a:pt x="310" y="545"/>
                </a:lnTo>
                <a:lnTo>
                  <a:pt x="344" y="555"/>
                </a:lnTo>
                <a:lnTo>
                  <a:pt x="379" y="560"/>
                </a:lnTo>
                <a:lnTo>
                  <a:pt x="415" y="555"/>
                </a:lnTo>
                <a:lnTo>
                  <a:pt x="450" y="545"/>
                </a:lnTo>
                <a:lnTo>
                  <a:pt x="480" y="525"/>
                </a:lnTo>
                <a:lnTo>
                  <a:pt x="505" y="505"/>
                </a:lnTo>
                <a:lnTo>
                  <a:pt x="530" y="480"/>
                </a:lnTo>
                <a:lnTo>
                  <a:pt x="544" y="450"/>
                </a:lnTo>
                <a:lnTo>
                  <a:pt x="555" y="415"/>
                </a:lnTo>
                <a:lnTo>
                  <a:pt x="560" y="380"/>
                </a:lnTo>
                <a:lnTo>
                  <a:pt x="555" y="340"/>
                </a:lnTo>
                <a:lnTo>
                  <a:pt x="544" y="310"/>
                </a:lnTo>
                <a:lnTo>
                  <a:pt x="530" y="275"/>
                </a:lnTo>
                <a:lnTo>
                  <a:pt x="505" y="250"/>
                </a:lnTo>
                <a:lnTo>
                  <a:pt x="480" y="230"/>
                </a:lnTo>
                <a:lnTo>
                  <a:pt x="450" y="210"/>
                </a:lnTo>
                <a:lnTo>
                  <a:pt x="415" y="200"/>
                </a:lnTo>
                <a:lnTo>
                  <a:pt x="379" y="200"/>
                </a:lnTo>
                <a:close/>
                <a:moveTo>
                  <a:pt x="379" y="520"/>
                </a:moveTo>
                <a:lnTo>
                  <a:pt x="349" y="515"/>
                </a:lnTo>
                <a:lnTo>
                  <a:pt x="324" y="505"/>
                </a:lnTo>
                <a:lnTo>
                  <a:pt x="299" y="495"/>
                </a:lnTo>
                <a:lnTo>
                  <a:pt x="280" y="475"/>
                </a:lnTo>
                <a:lnTo>
                  <a:pt x="264" y="455"/>
                </a:lnTo>
                <a:lnTo>
                  <a:pt x="250" y="430"/>
                </a:lnTo>
                <a:lnTo>
                  <a:pt x="239" y="405"/>
                </a:lnTo>
                <a:lnTo>
                  <a:pt x="239" y="380"/>
                </a:lnTo>
                <a:lnTo>
                  <a:pt x="239" y="350"/>
                </a:lnTo>
                <a:lnTo>
                  <a:pt x="250" y="325"/>
                </a:lnTo>
                <a:lnTo>
                  <a:pt x="264" y="300"/>
                </a:lnTo>
                <a:lnTo>
                  <a:pt x="280" y="280"/>
                </a:lnTo>
                <a:lnTo>
                  <a:pt x="299" y="260"/>
                </a:lnTo>
                <a:lnTo>
                  <a:pt x="324" y="250"/>
                </a:lnTo>
                <a:lnTo>
                  <a:pt x="349" y="240"/>
                </a:lnTo>
                <a:lnTo>
                  <a:pt x="379" y="240"/>
                </a:lnTo>
                <a:lnTo>
                  <a:pt x="409" y="240"/>
                </a:lnTo>
                <a:lnTo>
                  <a:pt x="434" y="250"/>
                </a:lnTo>
                <a:lnTo>
                  <a:pt x="459" y="260"/>
                </a:lnTo>
                <a:lnTo>
                  <a:pt x="480" y="280"/>
                </a:lnTo>
                <a:lnTo>
                  <a:pt x="494" y="300"/>
                </a:lnTo>
                <a:lnTo>
                  <a:pt x="510" y="325"/>
                </a:lnTo>
                <a:lnTo>
                  <a:pt x="514" y="350"/>
                </a:lnTo>
                <a:lnTo>
                  <a:pt x="519" y="380"/>
                </a:lnTo>
                <a:lnTo>
                  <a:pt x="514" y="405"/>
                </a:lnTo>
                <a:lnTo>
                  <a:pt x="510" y="430"/>
                </a:lnTo>
                <a:lnTo>
                  <a:pt x="494" y="455"/>
                </a:lnTo>
                <a:lnTo>
                  <a:pt x="480" y="475"/>
                </a:lnTo>
                <a:lnTo>
                  <a:pt x="459" y="495"/>
                </a:lnTo>
                <a:lnTo>
                  <a:pt x="434" y="505"/>
                </a:lnTo>
                <a:lnTo>
                  <a:pt x="409" y="515"/>
                </a:lnTo>
                <a:lnTo>
                  <a:pt x="379" y="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4"/>
          <p:cNvSpPr>
            <a:spLocks noChangeArrowheads="1"/>
          </p:cNvSpPr>
          <p:nvPr/>
        </p:nvSpPr>
        <p:spPr bwMode="auto">
          <a:xfrm>
            <a:off x="3987800" y="278606"/>
            <a:ext cx="711200" cy="476250"/>
          </a:xfrm>
          <a:custGeom>
            <a:avLst/>
            <a:gdLst>
              <a:gd name="T0" fmla="*/ 446 w 1122"/>
              <a:gd name="T1" fmla="*/ 5 h 1002"/>
              <a:gd name="T2" fmla="*/ 291 w 1122"/>
              <a:gd name="T3" fmla="*/ 50 h 1002"/>
              <a:gd name="T4" fmla="*/ 160 w 1122"/>
              <a:gd name="T5" fmla="*/ 125 h 1002"/>
              <a:gd name="T6" fmla="*/ 65 w 1122"/>
              <a:gd name="T7" fmla="*/ 230 h 1002"/>
              <a:gd name="T8" fmla="*/ 10 w 1122"/>
              <a:gd name="T9" fmla="*/ 350 h 1002"/>
              <a:gd name="T10" fmla="*/ 0 w 1122"/>
              <a:gd name="T11" fmla="*/ 496 h 1002"/>
              <a:gd name="T12" fmla="*/ 65 w 1122"/>
              <a:gd name="T13" fmla="*/ 645 h 1002"/>
              <a:gd name="T14" fmla="*/ 185 w 1122"/>
              <a:gd name="T15" fmla="*/ 765 h 1002"/>
              <a:gd name="T16" fmla="*/ 206 w 1122"/>
              <a:gd name="T17" fmla="*/ 895 h 1002"/>
              <a:gd name="T18" fmla="*/ 150 w 1122"/>
              <a:gd name="T19" fmla="*/ 996 h 1002"/>
              <a:gd name="T20" fmla="*/ 291 w 1122"/>
              <a:gd name="T21" fmla="*/ 966 h 1002"/>
              <a:gd name="T22" fmla="*/ 421 w 1122"/>
              <a:gd name="T23" fmla="*/ 891 h 1002"/>
              <a:gd name="T24" fmla="*/ 561 w 1122"/>
              <a:gd name="T25" fmla="*/ 880 h 1002"/>
              <a:gd name="T26" fmla="*/ 726 w 1122"/>
              <a:gd name="T27" fmla="*/ 861 h 1002"/>
              <a:gd name="T28" fmla="*/ 871 w 1122"/>
              <a:gd name="T29" fmla="*/ 806 h 1002"/>
              <a:gd name="T30" fmla="*/ 991 w 1122"/>
              <a:gd name="T31" fmla="*/ 721 h 1002"/>
              <a:gd name="T32" fmla="*/ 1076 w 1122"/>
              <a:gd name="T33" fmla="*/ 611 h 1002"/>
              <a:gd name="T34" fmla="*/ 1116 w 1122"/>
              <a:gd name="T35" fmla="*/ 485 h 1002"/>
              <a:gd name="T36" fmla="*/ 1106 w 1122"/>
              <a:gd name="T37" fmla="*/ 350 h 1002"/>
              <a:gd name="T38" fmla="*/ 1051 w 1122"/>
              <a:gd name="T39" fmla="*/ 230 h 1002"/>
              <a:gd name="T40" fmla="*/ 956 w 1122"/>
              <a:gd name="T41" fmla="*/ 125 h 1002"/>
              <a:gd name="T42" fmla="*/ 826 w 1122"/>
              <a:gd name="T43" fmla="*/ 50 h 1002"/>
              <a:gd name="T44" fmla="*/ 671 w 1122"/>
              <a:gd name="T45" fmla="*/ 5 h 1002"/>
              <a:gd name="T46" fmla="*/ 561 w 1122"/>
              <a:gd name="T47" fmla="*/ 840 h 1002"/>
              <a:gd name="T48" fmla="*/ 396 w 1122"/>
              <a:gd name="T49" fmla="*/ 861 h 1002"/>
              <a:gd name="T50" fmla="*/ 286 w 1122"/>
              <a:gd name="T51" fmla="*/ 930 h 1002"/>
              <a:gd name="T52" fmla="*/ 240 w 1122"/>
              <a:gd name="T53" fmla="*/ 905 h 1002"/>
              <a:gd name="T54" fmla="*/ 275 w 1122"/>
              <a:gd name="T55" fmla="*/ 776 h 1002"/>
              <a:gd name="T56" fmla="*/ 141 w 1122"/>
              <a:gd name="T57" fmla="*/ 675 h 1002"/>
              <a:gd name="T58" fmla="*/ 55 w 1122"/>
              <a:gd name="T59" fmla="*/ 540 h 1002"/>
              <a:gd name="T60" fmla="*/ 40 w 1122"/>
              <a:gd name="T61" fmla="*/ 395 h 1002"/>
              <a:gd name="T62" fmla="*/ 80 w 1122"/>
              <a:gd name="T63" fmla="*/ 280 h 1002"/>
              <a:gd name="T64" fmla="*/ 155 w 1122"/>
              <a:gd name="T65" fmla="*/ 185 h 1002"/>
              <a:gd name="T66" fmla="*/ 265 w 1122"/>
              <a:gd name="T67" fmla="*/ 105 h 1002"/>
              <a:gd name="T68" fmla="*/ 405 w 1122"/>
              <a:gd name="T69" fmla="*/ 55 h 1002"/>
              <a:gd name="T70" fmla="*/ 561 w 1122"/>
              <a:gd name="T71" fmla="*/ 40 h 1002"/>
              <a:gd name="T72" fmla="*/ 711 w 1122"/>
              <a:gd name="T73" fmla="*/ 55 h 1002"/>
              <a:gd name="T74" fmla="*/ 851 w 1122"/>
              <a:gd name="T75" fmla="*/ 105 h 1002"/>
              <a:gd name="T76" fmla="*/ 961 w 1122"/>
              <a:gd name="T77" fmla="*/ 185 h 1002"/>
              <a:gd name="T78" fmla="*/ 1036 w 1122"/>
              <a:gd name="T79" fmla="*/ 280 h 1002"/>
              <a:gd name="T80" fmla="*/ 1076 w 1122"/>
              <a:gd name="T81" fmla="*/ 395 h 1002"/>
              <a:gd name="T82" fmla="*/ 1066 w 1122"/>
              <a:gd name="T83" fmla="*/ 520 h 1002"/>
              <a:gd name="T84" fmla="*/ 1016 w 1122"/>
              <a:gd name="T85" fmla="*/ 630 h 1002"/>
              <a:gd name="T86" fmla="*/ 926 w 1122"/>
              <a:gd name="T87" fmla="*/ 721 h 1002"/>
              <a:gd name="T88" fmla="*/ 806 w 1122"/>
              <a:gd name="T89" fmla="*/ 790 h 1002"/>
              <a:gd name="T90" fmla="*/ 660 w 1122"/>
              <a:gd name="T91" fmla="*/ 831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2" h="1002">
                <a:moveTo>
                  <a:pt x="561" y="0"/>
                </a:moveTo>
                <a:lnTo>
                  <a:pt x="501" y="0"/>
                </a:lnTo>
                <a:lnTo>
                  <a:pt x="446" y="5"/>
                </a:lnTo>
                <a:lnTo>
                  <a:pt x="391" y="15"/>
                </a:lnTo>
                <a:lnTo>
                  <a:pt x="341" y="30"/>
                </a:lnTo>
                <a:lnTo>
                  <a:pt x="291" y="50"/>
                </a:lnTo>
                <a:lnTo>
                  <a:pt x="245" y="75"/>
                </a:lnTo>
                <a:lnTo>
                  <a:pt x="201" y="100"/>
                </a:lnTo>
                <a:lnTo>
                  <a:pt x="160" y="125"/>
                </a:lnTo>
                <a:lnTo>
                  <a:pt x="125" y="160"/>
                </a:lnTo>
                <a:lnTo>
                  <a:pt x="95" y="190"/>
                </a:lnTo>
                <a:lnTo>
                  <a:pt x="65" y="230"/>
                </a:lnTo>
                <a:lnTo>
                  <a:pt x="40" y="265"/>
                </a:lnTo>
                <a:lnTo>
                  <a:pt x="25" y="305"/>
                </a:lnTo>
                <a:lnTo>
                  <a:pt x="10" y="350"/>
                </a:lnTo>
                <a:lnTo>
                  <a:pt x="0" y="395"/>
                </a:lnTo>
                <a:lnTo>
                  <a:pt x="0" y="441"/>
                </a:lnTo>
                <a:lnTo>
                  <a:pt x="0" y="496"/>
                </a:lnTo>
                <a:lnTo>
                  <a:pt x="15" y="545"/>
                </a:lnTo>
                <a:lnTo>
                  <a:pt x="36" y="595"/>
                </a:lnTo>
                <a:lnTo>
                  <a:pt x="65" y="645"/>
                </a:lnTo>
                <a:lnTo>
                  <a:pt x="100" y="691"/>
                </a:lnTo>
                <a:lnTo>
                  <a:pt x="141" y="730"/>
                </a:lnTo>
                <a:lnTo>
                  <a:pt x="185" y="765"/>
                </a:lnTo>
                <a:lnTo>
                  <a:pt x="240" y="801"/>
                </a:lnTo>
                <a:lnTo>
                  <a:pt x="231" y="845"/>
                </a:lnTo>
                <a:lnTo>
                  <a:pt x="206" y="895"/>
                </a:lnTo>
                <a:lnTo>
                  <a:pt x="171" y="946"/>
                </a:lnTo>
                <a:lnTo>
                  <a:pt x="121" y="1001"/>
                </a:lnTo>
                <a:lnTo>
                  <a:pt x="150" y="996"/>
                </a:lnTo>
                <a:lnTo>
                  <a:pt x="190" y="990"/>
                </a:lnTo>
                <a:lnTo>
                  <a:pt x="235" y="980"/>
                </a:lnTo>
                <a:lnTo>
                  <a:pt x="291" y="966"/>
                </a:lnTo>
                <a:lnTo>
                  <a:pt x="346" y="946"/>
                </a:lnTo>
                <a:lnTo>
                  <a:pt x="396" y="911"/>
                </a:lnTo>
                <a:lnTo>
                  <a:pt x="421" y="891"/>
                </a:lnTo>
                <a:lnTo>
                  <a:pt x="446" y="870"/>
                </a:lnTo>
                <a:lnTo>
                  <a:pt x="501" y="875"/>
                </a:lnTo>
                <a:lnTo>
                  <a:pt x="561" y="880"/>
                </a:lnTo>
                <a:lnTo>
                  <a:pt x="616" y="875"/>
                </a:lnTo>
                <a:lnTo>
                  <a:pt x="671" y="870"/>
                </a:lnTo>
                <a:lnTo>
                  <a:pt x="726" y="861"/>
                </a:lnTo>
                <a:lnTo>
                  <a:pt x="775" y="845"/>
                </a:lnTo>
                <a:lnTo>
                  <a:pt x="826" y="825"/>
                </a:lnTo>
                <a:lnTo>
                  <a:pt x="871" y="806"/>
                </a:lnTo>
                <a:lnTo>
                  <a:pt x="916" y="776"/>
                </a:lnTo>
                <a:lnTo>
                  <a:pt x="956" y="751"/>
                </a:lnTo>
                <a:lnTo>
                  <a:pt x="991" y="721"/>
                </a:lnTo>
                <a:lnTo>
                  <a:pt x="1021" y="685"/>
                </a:lnTo>
                <a:lnTo>
                  <a:pt x="1051" y="645"/>
                </a:lnTo>
                <a:lnTo>
                  <a:pt x="1076" y="611"/>
                </a:lnTo>
                <a:lnTo>
                  <a:pt x="1096" y="570"/>
                </a:lnTo>
                <a:lnTo>
                  <a:pt x="1106" y="526"/>
                </a:lnTo>
                <a:lnTo>
                  <a:pt x="1116" y="485"/>
                </a:lnTo>
                <a:lnTo>
                  <a:pt x="1121" y="441"/>
                </a:lnTo>
                <a:lnTo>
                  <a:pt x="1116" y="395"/>
                </a:lnTo>
                <a:lnTo>
                  <a:pt x="1106" y="350"/>
                </a:lnTo>
                <a:lnTo>
                  <a:pt x="1096" y="305"/>
                </a:lnTo>
                <a:lnTo>
                  <a:pt x="1076" y="265"/>
                </a:lnTo>
                <a:lnTo>
                  <a:pt x="1051" y="230"/>
                </a:lnTo>
                <a:lnTo>
                  <a:pt x="1021" y="190"/>
                </a:lnTo>
                <a:lnTo>
                  <a:pt x="991" y="160"/>
                </a:lnTo>
                <a:lnTo>
                  <a:pt x="956" y="125"/>
                </a:lnTo>
                <a:lnTo>
                  <a:pt x="916" y="100"/>
                </a:lnTo>
                <a:lnTo>
                  <a:pt x="871" y="75"/>
                </a:lnTo>
                <a:lnTo>
                  <a:pt x="826" y="50"/>
                </a:lnTo>
                <a:lnTo>
                  <a:pt x="775" y="30"/>
                </a:lnTo>
                <a:lnTo>
                  <a:pt x="726" y="15"/>
                </a:lnTo>
                <a:lnTo>
                  <a:pt x="671" y="5"/>
                </a:lnTo>
                <a:lnTo>
                  <a:pt x="616" y="0"/>
                </a:lnTo>
                <a:lnTo>
                  <a:pt x="561" y="0"/>
                </a:lnTo>
                <a:close/>
                <a:moveTo>
                  <a:pt x="561" y="840"/>
                </a:moveTo>
                <a:lnTo>
                  <a:pt x="490" y="836"/>
                </a:lnTo>
                <a:lnTo>
                  <a:pt x="426" y="825"/>
                </a:lnTo>
                <a:lnTo>
                  <a:pt x="396" y="861"/>
                </a:lnTo>
                <a:lnTo>
                  <a:pt x="360" y="891"/>
                </a:lnTo>
                <a:lnTo>
                  <a:pt x="325" y="916"/>
                </a:lnTo>
                <a:lnTo>
                  <a:pt x="286" y="930"/>
                </a:lnTo>
                <a:lnTo>
                  <a:pt x="231" y="950"/>
                </a:lnTo>
                <a:lnTo>
                  <a:pt x="206" y="955"/>
                </a:lnTo>
                <a:lnTo>
                  <a:pt x="240" y="905"/>
                </a:lnTo>
                <a:lnTo>
                  <a:pt x="261" y="861"/>
                </a:lnTo>
                <a:lnTo>
                  <a:pt x="275" y="815"/>
                </a:lnTo>
                <a:lnTo>
                  <a:pt x="275" y="776"/>
                </a:lnTo>
                <a:lnTo>
                  <a:pt x="226" y="746"/>
                </a:lnTo>
                <a:lnTo>
                  <a:pt x="180" y="710"/>
                </a:lnTo>
                <a:lnTo>
                  <a:pt x="141" y="675"/>
                </a:lnTo>
                <a:lnTo>
                  <a:pt x="105" y="630"/>
                </a:lnTo>
                <a:lnTo>
                  <a:pt x="75" y="590"/>
                </a:lnTo>
                <a:lnTo>
                  <a:pt x="55" y="540"/>
                </a:lnTo>
                <a:lnTo>
                  <a:pt x="40" y="490"/>
                </a:lnTo>
                <a:lnTo>
                  <a:pt x="40" y="441"/>
                </a:lnTo>
                <a:lnTo>
                  <a:pt x="40" y="395"/>
                </a:lnTo>
                <a:lnTo>
                  <a:pt x="50" y="355"/>
                </a:lnTo>
                <a:lnTo>
                  <a:pt x="61" y="320"/>
                </a:lnTo>
                <a:lnTo>
                  <a:pt x="80" y="280"/>
                </a:lnTo>
                <a:lnTo>
                  <a:pt x="100" y="245"/>
                </a:lnTo>
                <a:lnTo>
                  <a:pt x="125" y="215"/>
                </a:lnTo>
                <a:lnTo>
                  <a:pt x="155" y="185"/>
                </a:lnTo>
                <a:lnTo>
                  <a:pt x="190" y="155"/>
                </a:lnTo>
                <a:lnTo>
                  <a:pt x="226" y="130"/>
                </a:lnTo>
                <a:lnTo>
                  <a:pt x="265" y="105"/>
                </a:lnTo>
                <a:lnTo>
                  <a:pt x="311" y="85"/>
                </a:lnTo>
                <a:lnTo>
                  <a:pt x="355" y="70"/>
                </a:lnTo>
                <a:lnTo>
                  <a:pt x="405" y="55"/>
                </a:lnTo>
                <a:lnTo>
                  <a:pt x="456" y="45"/>
                </a:lnTo>
                <a:lnTo>
                  <a:pt x="506" y="40"/>
                </a:lnTo>
                <a:lnTo>
                  <a:pt x="561" y="40"/>
                </a:lnTo>
                <a:lnTo>
                  <a:pt x="611" y="40"/>
                </a:lnTo>
                <a:lnTo>
                  <a:pt x="660" y="45"/>
                </a:lnTo>
                <a:lnTo>
                  <a:pt x="711" y="55"/>
                </a:lnTo>
                <a:lnTo>
                  <a:pt x="761" y="70"/>
                </a:lnTo>
                <a:lnTo>
                  <a:pt x="806" y="85"/>
                </a:lnTo>
                <a:lnTo>
                  <a:pt x="851" y="105"/>
                </a:lnTo>
                <a:lnTo>
                  <a:pt x="891" y="130"/>
                </a:lnTo>
                <a:lnTo>
                  <a:pt x="926" y="155"/>
                </a:lnTo>
                <a:lnTo>
                  <a:pt x="961" y="185"/>
                </a:lnTo>
                <a:lnTo>
                  <a:pt x="991" y="215"/>
                </a:lnTo>
                <a:lnTo>
                  <a:pt x="1016" y="245"/>
                </a:lnTo>
                <a:lnTo>
                  <a:pt x="1036" y="280"/>
                </a:lnTo>
                <a:lnTo>
                  <a:pt x="1056" y="320"/>
                </a:lnTo>
                <a:lnTo>
                  <a:pt x="1066" y="355"/>
                </a:lnTo>
                <a:lnTo>
                  <a:pt x="1076" y="395"/>
                </a:lnTo>
                <a:lnTo>
                  <a:pt x="1081" y="441"/>
                </a:lnTo>
                <a:lnTo>
                  <a:pt x="1076" y="480"/>
                </a:lnTo>
                <a:lnTo>
                  <a:pt x="1066" y="520"/>
                </a:lnTo>
                <a:lnTo>
                  <a:pt x="1056" y="555"/>
                </a:lnTo>
                <a:lnTo>
                  <a:pt x="1036" y="595"/>
                </a:lnTo>
                <a:lnTo>
                  <a:pt x="1016" y="630"/>
                </a:lnTo>
                <a:lnTo>
                  <a:pt x="991" y="661"/>
                </a:lnTo>
                <a:lnTo>
                  <a:pt x="961" y="691"/>
                </a:lnTo>
                <a:lnTo>
                  <a:pt x="926" y="721"/>
                </a:lnTo>
                <a:lnTo>
                  <a:pt x="891" y="746"/>
                </a:lnTo>
                <a:lnTo>
                  <a:pt x="851" y="770"/>
                </a:lnTo>
                <a:lnTo>
                  <a:pt x="806" y="790"/>
                </a:lnTo>
                <a:lnTo>
                  <a:pt x="761" y="806"/>
                </a:lnTo>
                <a:lnTo>
                  <a:pt x="711" y="820"/>
                </a:lnTo>
                <a:lnTo>
                  <a:pt x="660" y="831"/>
                </a:lnTo>
                <a:lnTo>
                  <a:pt x="611" y="836"/>
                </a:lnTo>
                <a:lnTo>
                  <a:pt x="561" y="84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5146675" y="240506"/>
            <a:ext cx="712788" cy="533400"/>
          </a:xfrm>
          <a:custGeom>
            <a:avLst/>
            <a:gdLst>
              <a:gd name="T0" fmla="*/ 920 w 1122"/>
              <a:gd name="T1" fmla="*/ 360 h 1122"/>
              <a:gd name="T2" fmla="*/ 915 w 1122"/>
              <a:gd name="T3" fmla="*/ 100 h 1122"/>
              <a:gd name="T4" fmla="*/ 895 w 1122"/>
              <a:gd name="T5" fmla="*/ 80 h 1122"/>
              <a:gd name="T6" fmla="*/ 800 w 1122"/>
              <a:gd name="T7" fmla="*/ 80 h 1122"/>
              <a:gd name="T8" fmla="*/ 770 w 1122"/>
              <a:gd name="T9" fmla="*/ 90 h 1122"/>
              <a:gd name="T10" fmla="*/ 760 w 1122"/>
              <a:gd name="T11" fmla="*/ 120 h 1122"/>
              <a:gd name="T12" fmla="*/ 575 w 1122"/>
              <a:gd name="T13" fmla="*/ 5 h 1122"/>
              <a:gd name="T14" fmla="*/ 560 w 1122"/>
              <a:gd name="T15" fmla="*/ 0 h 1122"/>
              <a:gd name="T16" fmla="*/ 545 w 1122"/>
              <a:gd name="T17" fmla="*/ 5 h 1122"/>
              <a:gd name="T18" fmla="*/ 0 w 1122"/>
              <a:gd name="T19" fmla="*/ 570 h 1122"/>
              <a:gd name="T20" fmla="*/ 0 w 1122"/>
              <a:gd name="T21" fmla="*/ 585 h 1122"/>
              <a:gd name="T22" fmla="*/ 10 w 1122"/>
              <a:gd name="T23" fmla="*/ 595 h 1122"/>
              <a:gd name="T24" fmla="*/ 25 w 1122"/>
              <a:gd name="T25" fmla="*/ 595 h 1122"/>
              <a:gd name="T26" fmla="*/ 120 w 1122"/>
              <a:gd name="T27" fmla="*/ 505 h 1122"/>
              <a:gd name="T28" fmla="*/ 120 w 1122"/>
              <a:gd name="T29" fmla="*/ 1096 h 1122"/>
              <a:gd name="T30" fmla="*/ 145 w 1122"/>
              <a:gd name="T31" fmla="*/ 1115 h 1122"/>
              <a:gd name="T32" fmla="*/ 960 w 1122"/>
              <a:gd name="T33" fmla="*/ 1121 h 1122"/>
              <a:gd name="T34" fmla="*/ 985 w 1122"/>
              <a:gd name="T35" fmla="*/ 1105 h 1122"/>
              <a:gd name="T36" fmla="*/ 1000 w 1122"/>
              <a:gd name="T37" fmla="*/ 1080 h 1122"/>
              <a:gd name="T38" fmla="*/ 1085 w 1122"/>
              <a:gd name="T39" fmla="*/ 591 h 1122"/>
              <a:gd name="T40" fmla="*/ 1100 w 1122"/>
              <a:gd name="T41" fmla="*/ 600 h 1122"/>
              <a:gd name="T42" fmla="*/ 1115 w 1122"/>
              <a:gd name="T43" fmla="*/ 591 h 1122"/>
              <a:gd name="T44" fmla="*/ 1121 w 1122"/>
              <a:gd name="T45" fmla="*/ 580 h 1122"/>
              <a:gd name="T46" fmla="*/ 1115 w 1122"/>
              <a:gd name="T47" fmla="*/ 566 h 1122"/>
              <a:gd name="T48" fmla="*/ 880 w 1122"/>
              <a:gd name="T49" fmla="*/ 120 h 1122"/>
              <a:gd name="T50" fmla="*/ 800 w 1122"/>
              <a:gd name="T51" fmla="*/ 240 h 1122"/>
              <a:gd name="T52" fmla="*/ 680 w 1122"/>
              <a:gd name="T53" fmla="*/ 1080 h 1122"/>
              <a:gd name="T54" fmla="*/ 440 w 1122"/>
              <a:gd name="T55" fmla="*/ 640 h 1122"/>
              <a:gd name="T56" fmla="*/ 680 w 1122"/>
              <a:gd name="T57" fmla="*/ 1080 h 1122"/>
              <a:gd name="T58" fmla="*/ 720 w 1122"/>
              <a:gd name="T59" fmla="*/ 1080 h 1122"/>
              <a:gd name="T60" fmla="*/ 715 w 1122"/>
              <a:gd name="T61" fmla="*/ 621 h 1122"/>
              <a:gd name="T62" fmla="*/ 695 w 1122"/>
              <a:gd name="T63" fmla="*/ 600 h 1122"/>
              <a:gd name="T64" fmla="*/ 440 w 1122"/>
              <a:gd name="T65" fmla="*/ 600 h 1122"/>
              <a:gd name="T66" fmla="*/ 410 w 1122"/>
              <a:gd name="T67" fmla="*/ 610 h 1122"/>
              <a:gd name="T68" fmla="*/ 400 w 1122"/>
              <a:gd name="T69" fmla="*/ 640 h 1122"/>
              <a:gd name="T70" fmla="*/ 160 w 1122"/>
              <a:gd name="T71" fmla="*/ 1080 h 1122"/>
              <a:gd name="T72" fmla="*/ 560 w 1122"/>
              <a:gd name="T73" fmla="*/ 45 h 1122"/>
              <a:gd name="T74" fmla="*/ 960 w 1122"/>
              <a:gd name="T75" fmla="*/ 108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2" h="1122">
                <a:moveTo>
                  <a:pt x="1115" y="566"/>
                </a:moveTo>
                <a:lnTo>
                  <a:pt x="920" y="360"/>
                </a:lnTo>
                <a:lnTo>
                  <a:pt x="920" y="120"/>
                </a:lnTo>
                <a:lnTo>
                  <a:pt x="915" y="100"/>
                </a:lnTo>
                <a:lnTo>
                  <a:pt x="905" y="90"/>
                </a:lnTo>
                <a:lnTo>
                  <a:pt x="895" y="80"/>
                </a:lnTo>
                <a:lnTo>
                  <a:pt x="880" y="80"/>
                </a:lnTo>
                <a:lnTo>
                  <a:pt x="800" y="80"/>
                </a:lnTo>
                <a:lnTo>
                  <a:pt x="785" y="80"/>
                </a:lnTo>
                <a:lnTo>
                  <a:pt x="770" y="90"/>
                </a:lnTo>
                <a:lnTo>
                  <a:pt x="760" y="100"/>
                </a:lnTo>
                <a:lnTo>
                  <a:pt x="760" y="120"/>
                </a:lnTo>
                <a:lnTo>
                  <a:pt x="760" y="195"/>
                </a:lnTo>
                <a:lnTo>
                  <a:pt x="575" y="5"/>
                </a:lnTo>
                <a:lnTo>
                  <a:pt x="565" y="0"/>
                </a:lnTo>
                <a:lnTo>
                  <a:pt x="560" y="0"/>
                </a:lnTo>
                <a:lnTo>
                  <a:pt x="550" y="0"/>
                </a:lnTo>
                <a:lnTo>
                  <a:pt x="545" y="5"/>
                </a:lnTo>
                <a:lnTo>
                  <a:pt x="5" y="566"/>
                </a:lnTo>
                <a:lnTo>
                  <a:pt x="0" y="570"/>
                </a:lnTo>
                <a:lnTo>
                  <a:pt x="0" y="580"/>
                </a:lnTo>
                <a:lnTo>
                  <a:pt x="0" y="585"/>
                </a:lnTo>
                <a:lnTo>
                  <a:pt x="5" y="591"/>
                </a:lnTo>
                <a:lnTo>
                  <a:pt x="10" y="595"/>
                </a:lnTo>
                <a:lnTo>
                  <a:pt x="20" y="600"/>
                </a:lnTo>
                <a:lnTo>
                  <a:pt x="25" y="595"/>
                </a:lnTo>
                <a:lnTo>
                  <a:pt x="35" y="591"/>
                </a:lnTo>
                <a:lnTo>
                  <a:pt x="120" y="505"/>
                </a:lnTo>
                <a:lnTo>
                  <a:pt x="120" y="1080"/>
                </a:lnTo>
                <a:lnTo>
                  <a:pt x="120" y="1096"/>
                </a:lnTo>
                <a:lnTo>
                  <a:pt x="130" y="1105"/>
                </a:lnTo>
                <a:lnTo>
                  <a:pt x="145" y="1115"/>
                </a:lnTo>
                <a:lnTo>
                  <a:pt x="160" y="1121"/>
                </a:lnTo>
                <a:lnTo>
                  <a:pt x="960" y="1121"/>
                </a:lnTo>
                <a:lnTo>
                  <a:pt x="975" y="1115"/>
                </a:lnTo>
                <a:lnTo>
                  <a:pt x="985" y="1105"/>
                </a:lnTo>
                <a:lnTo>
                  <a:pt x="995" y="1096"/>
                </a:lnTo>
                <a:lnTo>
                  <a:pt x="1000" y="1080"/>
                </a:lnTo>
                <a:lnTo>
                  <a:pt x="1000" y="505"/>
                </a:lnTo>
                <a:lnTo>
                  <a:pt x="1085" y="591"/>
                </a:lnTo>
                <a:lnTo>
                  <a:pt x="1090" y="595"/>
                </a:lnTo>
                <a:lnTo>
                  <a:pt x="1100" y="600"/>
                </a:lnTo>
                <a:lnTo>
                  <a:pt x="1105" y="595"/>
                </a:lnTo>
                <a:lnTo>
                  <a:pt x="1115" y="591"/>
                </a:lnTo>
                <a:lnTo>
                  <a:pt x="1115" y="585"/>
                </a:lnTo>
                <a:lnTo>
                  <a:pt x="1121" y="580"/>
                </a:lnTo>
                <a:lnTo>
                  <a:pt x="1115" y="570"/>
                </a:lnTo>
                <a:lnTo>
                  <a:pt x="1115" y="566"/>
                </a:lnTo>
                <a:close/>
                <a:moveTo>
                  <a:pt x="800" y="120"/>
                </a:moveTo>
                <a:lnTo>
                  <a:pt x="880" y="120"/>
                </a:lnTo>
                <a:lnTo>
                  <a:pt x="880" y="320"/>
                </a:lnTo>
                <a:lnTo>
                  <a:pt x="800" y="240"/>
                </a:lnTo>
                <a:lnTo>
                  <a:pt x="800" y="120"/>
                </a:lnTo>
                <a:close/>
                <a:moveTo>
                  <a:pt x="680" y="1080"/>
                </a:moveTo>
                <a:lnTo>
                  <a:pt x="440" y="1080"/>
                </a:lnTo>
                <a:lnTo>
                  <a:pt x="440" y="640"/>
                </a:lnTo>
                <a:lnTo>
                  <a:pt x="680" y="640"/>
                </a:lnTo>
                <a:lnTo>
                  <a:pt x="680" y="1080"/>
                </a:lnTo>
                <a:close/>
                <a:moveTo>
                  <a:pt x="960" y="1080"/>
                </a:moveTo>
                <a:lnTo>
                  <a:pt x="720" y="1080"/>
                </a:lnTo>
                <a:lnTo>
                  <a:pt x="720" y="640"/>
                </a:lnTo>
                <a:lnTo>
                  <a:pt x="715" y="621"/>
                </a:lnTo>
                <a:lnTo>
                  <a:pt x="705" y="610"/>
                </a:lnTo>
                <a:lnTo>
                  <a:pt x="695" y="600"/>
                </a:lnTo>
                <a:lnTo>
                  <a:pt x="680" y="600"/>
                </a:lnTo>
                <a:lnTo>
                  <a:pt x="440" y="600"/>
                </a:lnTo>
                <a:lnTo>
                  <a:pt x="425" y="600"/>
                </a:lnTo>
                <a:lnTo>
                  <a:pt x="410" y="610"/>
                </a:lnTo>
                <a:lnTo>
                  <a:pt x="400" y="621"/>
                </a:lnTo>
                <a:lnTo>
                  <a:pt x="400" y="640"/>
                </a:lnTo>
                <a:lnTo>
                  <a:pt x="400" y="1080"/>
                </a:lnTo>
                <a:lnTo>
                  <a:pt x="160" y="1080"/>
                </a:lnTo>
                <a:lnTo>
                  <a:pt x="160" y="460"/>
                </a:lnTo>
                <a:lnTo>
                  <a:pt x="560" y="45"/>
                </a:lnTo>
                <a:lnTo>
                  <a:pt x="960" y="460"/>
                </a:lnTo>
                <a:lnTo>
                  <a:pt x="960" y="10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6"/>
          <p:cNvSpPr>
            <a:spLocks noChangeArrowheads="1"/>
          </p:cNvSpPr>
          <p:nvPr/>
        </p:nvSpPr>
        <p:spPr bwMode="auto">
          <a:xfrm>
            <a:off x="6280150" y="278606"/>
            <a:ext cx="711200" cy="533400"/>
          </a:xfrm>
          <a:custGeom>
            <a:avLst/>
            <a:gdLst>
              <a:gd name="T0" fmla="*/ 545 w 1122"/>
              <a:gd name="T1" fmla="*/ 145 h 1122"/>
              <a:gd name="T2" fmla="*/ 540 w 1122"/>
              <a:gd name="T3" fmla="*/ 540 h 1122"/>
              <a:gd name="T4" fmla="*/ 285 w 1122"/>
              <a:gd name="T5" fmla="*/ 545 h 1122"/>
              <a:gd name="T6" fmla="*/ 280 w 1122"/>
              <a:gd name="T7" fmla="*/ 565 h 1122"/>
              <a:gd name="T8" fmla="*/ 300 w 1122"/>
              <a:gd name="T9" fmla="*/ 580 h 1122"/>
              <a:gd name="T10" fmla="*/ 575 w 1122"/>
              <a:gd name="T11" fmla="*/ 570 h 1122"/>
              <a:gd name="T12" fmla="*/ 580 w 1122"/>
              <a:gd name="T13" fmla="*/ 160 h 1122"/>
              <a:gd name="T14" fmla="*/ 570 w 1122"/>
              <a:gd name="T15" fmla="*/ 140 h 1122"/>
              <a:gd name="T16" fmla="*/ 505 w 1122"/>
              <a:gd name="T17" fmla="*/ 0 h 1122"/>
              <a:gd name="T18" fmla="*/ 340 w 1122"/>
              <a:gd name="T19" fmla="*/ 40 h 1122"/>
              <a:gd name="T20" fmla="*/ 205 w 1122"/>
              <a:gd name="T21" fmla="*/ 125 h 1122"/>
              <a:gd name="T22" fmla="*/ 95 w 1122"/>
              <a:gd name="T23" fmla="*/ 245 h 1122"/>
              <a:gd name="T24" fmla="*/ 25 w 1122"/>
              <a:gd name="T25" fmla="*/ 390 h 1122"/>
              <a:gd name="T26" fmla="*/ 0 w 1122"/>
              <a:gd name="T27" fmla="*/ 560 h 1122"/>
              <a:gd name="T28" fmla="*/ 25 w 1122"/>
              <a:gd name="T29" fmla="*/ 726 h 1122"/>
              <a:gd name="T30" fmla="*/ 95 w 1122"/>
              <a:gd name="T31" fmla="*/ 870 h 1122"/>
              <a:gd name="T32" fmla="*/ 205 w 1122"/>
              <a:gd name="T33" fmla="*/ 990 h 1122"/>
              <a:gd name="T34" fmla="*/ 340 w 1122"/>
              <a:gd name="T35" fmla="*/ 1075 h 1122"/>
              <a:gd name="T36" fmla="*/ 505 w 1122"/>
              <a:gd name="T37" fmla="*/ 1116 h 1122"/>
              <a:gd name="T38" fmla="*/ 675 w 1122"/>
              <a:gd name="T39" fmla="*/ 1105 h 1122"/>
              <a:gd name="T40" fmla="*/ 825 w 1122"/>
              <a:gd name="T41" fmla="*/ 1050 h 1122"/>
              <a:gd name="T42" fmla="*/ 956 w 1122"/>
              <a:gd name="T43" fmla="*/ 955 h 1122"/>
              <a:gd name="T44" fmla="*/ 1055 w 1122"/>
              <a:gd name="T45" fmla="*/ 825 h 1122"/>
              <a:gd name="T46" fmla="*/ 1110 w 1122"/>
              <a:gd name="T47" fmla="*/ 671 h 1122"/>
              <a:gd name="T48" fmla="*/ 1116 w 1122"/>
              <a:gd name="T49" fmla="*/ 501 h 1122"/>
              <a:gd name="T50" fmla="*/ 1075 w 1122"/>
              <a:gd name="T51" fmla="*/ 340 h 1122"/>
              <a:gd name="T52" fmla="*/ 990 w 1122"/>
              <a:gd name="T53" fmla="*/ 200 h 1122"/>
              <a:gd name="T54" fmla="*/ 875 w 1122"/>
              <a:gd name="T55" fmla="*/ 95 h 1122"/>
              <a:gd name="T56" fmla="*/ 725 w 1122"/>
              <a:gd name="T57" fmla="*/ 25 h 1122"/>
              <a:gd name="T58" fmla="*/ 560 w 1122"/>
              <a:gd name="T59" fmla="*/ 0 h 1122"/>
              <a:gd name="T60" fmla="*/ 455 w 1122"/>
              <a:gd name="T61" fmla="*/ 1066 h 1122"/>
              <a:gd name="T62" fmla="*/ 310 w 1122"/>
              <a:gd name="T63" fmla="*/ 1015 h 1122"/>
              <a:gd name="T64" fmla="*/ 195 w 1122"/>
              <a:gd name="T65" fmla="*/ 925 h 1122"/>
              <a:gd name="T66" fmla="*/ 105 w 1122"/>
              <a:gd name="T67" fmla="*/ 806 h 1122"/>
              <a:gd name="T68" fmla="*/ 50 w 1122"/>
              <a:gd name="T69" fmla="*/ 660 h 1122"/>
              <a:gd name="T70" fmla="*/ 45 w 1122"/>
              <a:gd name="T71" fmla="*/ 505 h 1122"/>
              <a:gd name="T72" fmla="*/ 80 w 1122"/>
              <a:gd name="T73" fmla="*/ 355 h 1122"/>
              <a:gd name="T74" fmla="*/ 160 w 1122"/>
              <a:gd name="T75" fmla="*/ 225 h 1122"/>
              <a:gd name="T76" fmla="*/ 270 w 1122"/>
              <a:gd name="T77" fmla="*/ 125 h 1122"/>
              <a:gd name="T78" fmla="*/ 405 w 1122"/>
              <a:gd name="T79" fmla="*/ 60 h 1122"/>
              <a:gd name="T80" fmla="*/ 560 w 1122"/>
              <a:gd name="T81" fmla="*/ 40 h 1122"/>
              <a:gd name="T82" fmla="*/ 715 w 1122"/>
              <a:gd name="T83" fmla="*/ 60 h 1122"/>
              <a:gd name="T84" fmla="*/ 850 w 1122"/>
              <a:gd name="T85" fmla="*/ 125 h 1122"/>
              <a:gd name="T86" fmla="*/ 960 w 1122"/>
              <a:gd name="T87" fmla="*/ 225 h 1122"/>
              <a:gd name="T88" fmla="*/ 1041 w 1122"/>
              <a:gd name="T89" fmla="*/ 355 h 1122"/>
              <a:gd name="T90" fmla="*/ 1080 w 1122"/>
              <a:gd name="T91" fmla="*/ 505 h 1122"/>
              <a:gd name="T92" fmla="*/ 1070 w 1122"/>
              <a:gd name="T93" fmla="*/ 660 h 1122"/>
              <a:gd name="T94" fmla="*/ 1020 w 1122"/>
              <a:gd name="T95" fmla="*/ 806 h 1122"/>
              <a:gd name="T96" fmla="*/ 930 w 1122"/>
              <a:gd name="T97" fmla="*/ 925 h 1122"/>
              <a:gd name="T98" fmla="*/ 811 w 1122"/>
              <a:gd name="T99" fmla="*/ 1015 h 1122"/>
              <a:gd name="T100" fmla="*/ 665 w 1122"/>
              <a:gd name="T101" fmla="*/ 1066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2" h="1122">
                <a:moveTo>
                  <a:pt x="560" y="140"/>
                </a:moveTo>
                <a:lnTo>
                  <a:pt x="555" y="140"/>
                </a:lnTo>
                <a:lnTo>
                  <a:pt x="545" y="145"/>
                </a:lnTo>
                <a:lnTo>
                  <a:pt x="540" y="150"/>
                </a:lnTo>
                <a:lnTo>
                  <a:pt x="540" y="160"/>
                </a:lnTo>
                <a:lnTo>
                  <a:pt x="540" y="540"/>
                </a:lnTo>
                <a:lnTo>
                  <a:pt x="300" y="540"/>
                </a:lnTo>
                <a:lnTo>
                  <a:pt x="295" y="540"/>
                </a:lnTo>
                <a:lnTo>
                  <a:pt x="285" y="545"/>
                </a:lnTo>
                <a:lnTo>
                  <a:pt x="280" y="550"/>
                </a:lnTo>
                <a:lnTo>
                  <a:pt x="280" y="560"/>
                </a:lnTo>
                <a:lnTo>
                  <a:pt x="280" y="565"/>
                </a:lnTo>
                <a:lnTo>
                  <a:pt x="285" y="570"/>
                </a:lnTo>
                <a:lnTo>
                  <a:pt x="295" y="575"/>
                </a:lnTo>
                <a:lnTo>
                  <a:pt x="300" y="580"/>
                </a:lnTo>
                <a:lnTo>
                  <a:pt x="560" y="580"/>
                </a:lnTo>
                <a:lnTo>
                  <a:pt x="570" y="575"/>
                </a:lnTo>
                <a:lnTo>
                  <a:pt x="575" y="570"/>
                </a:lnTo>
                <a:lnTo>
                  <a:pt x="580" y="565"/>
                </a:lnTo>
                <a:lnTo>
                  <a:pt x="580" y="560"/>
                </a:lnTo>
                <a:lnTo>
                  <a:pt x="580" y="160"/>
                </a:lnTo>
                <a:lnTo>
                  <a:pt x="580" y="150"/>
                </a:lnTo>
                <a:lnTo>
                  <a:pt x="575" y="145"/>
                </a:lnTo>
                <a:lnTo>
                  <a:pt x="570" y="140"/>
                </a:lnTo>
                <a:lnTo>
                  <a:pt x="560" y="140"/>
                </a:lnTo>
                <a:close/>
                <a:moveTo>
                  <a:pt x="560" y="0"/>
                </a:moveTo>
                <a:lnTo>
                  <a:pt x="505" y="0"/>
                </a:lnTo>
                <a:lnTo>
                  <a:pt x="445" y="10"/>
                </a:lnTo>
                <a:lnTo>
                  <a:pt x="395" y="25"/>
                </a:lnTo>
                <a:lnTo>
                  <a:pt x="340" y="40"/>
                </a:lnTo>
                <a:lnTo>
                  <a:pt x="295" y="65"/>
                </a:lnTo>
                <a:lnTo>
                  <a:pt x="245" y="95"/>
                </a:lnTo>
                <a:lnTo>
                  <a:pt x="205" y="125"/>
                </a:lnTo>
                <a:lnTo>
                  <a:pt x="165" y="160"/>
                </a:lnTo>
                <a:lnTo>
                  <a:pt x="130" y="200"/>
                </a:lnTo>
                <a:lnTo>
                  <a:pt x="95" y="245"/>
                </a:lnTo>
                <a:lnTo>
                  <a:pt x="70" y="290"/>
                </a:lnTo>
                <a:lnTo>
                  <a:pt x="45" y="340"/>
                </a:lnTo>
                <a:lnTo>
                  <a:pt x="25" y="390"/>
                </a:lnTo>
                <a:lnTo>
                  <a:pt x="10" y="445"/>
                </a:lnTo>
                <a:lnTo>
                  <a:pt x="5" y="501"/>
                </a:lnTo>
                <a:lnTo>
                  <a:pt x="0" y="560"/>
                </a:lnTo>
                <a:lnTo>
                  <a:pt x="5" y="615"/>
                </a:lnTo>
                <a:lnTo>
                  <a:pt x="10" y="671"/>
                </a:lnTo>
                <a:lnTo>
                  <a:pt x="25" y="726"/>
                </a:lnTo>
                <a:lnTo>
                  <a:pt x="45" y="775"/>
                </a:lnTo>
                <a:lnTo>
                  <a:pt x="70" y="825"/>
                </a:lnTo>
                <a:lnTo>
                  <a:pt x="95" y="870"/>
                </a:lnTo>
                <a:lnTo>
                  <a:pt x="130" y="916"/>
                </a:lnTo>
                <a:lnTo>
                  <a:pt x="165" y="955"/>
                </a:lnTo>
                <a:lnTo>
                  <a:pt x="205" y="990"/>
                </a:lnTo>
                <a:lnTo>
                  <a:pt x="245" y="1020"/>
                </a:lnTo>
                <a:lnTo>
                  <a:pt x="295" y="1050"/>
                </a:lnTo>
                <a:lnTo>
                  <a:pt x="340" y="1075"/>
                </a:lnTo>
                <a:lnTo>
                  <a:pt x="395" y="1095"/>
                </a:lnTo>
                <a:lnTo>
                  <a:pt x="445" y="1105"/>
                </a:lnTo>
                <a:lnTo>
                  <a:pt x="505" y="1116"/>
                </a:lnTo>
                <a:lnTo>
                  <a:pt x="560" y="1121"/>
                </a:lnTo>
                <a:lnTo>
                  <a:pt x="620" y="1116"/>
                </a:lnTo>
                <a:lnTo>
                  <a:pt x="675" y="1105"/>
                </a:lnTo>
                <a:lnTo>
                  <a:pt x="725" y="1095"/>
                </a:lnTo>
                <a:lnTo>
                  <a:pt x="780" y="1075"/>
                </a:lnTo>
                <a:lnTo>
                  <a:pt x="825" y="1050"/>
                </a:lnTo>
                <a:lnTo>
                  <a:pt x="875" y="1020"/>
                </a:lnTo>
                <a:lnTo>
                  <a:pt x="915" y="990"/>
                </a:lnTo>
                <a:lnTo>
                  <a:pt x="956" y="955"/>
                </a:lnTo>
                <a:lnTo>
                  <a:pt x="990" y="916"/>
                </a:lnTo>
                <a:lnTo>
                  <a:pt x="1025" y="870"/>
                </a:lnTo>
                <a:lnTo>
                  <a:pt x="1055" y="825"/>
                </a:lnTo>
                <a:lnTo>
                  <a:pt x="1075" y="775"/>
                </a:lnTo>
                <a:lnTo>
                  <a:pt x="1096" y="726"/>
                </a:lnTo>
                <a:lnTo>
                  <a:pt x="1110" y="671"/>
                </a:lnTo>
                <a:lnTo>
                  <a:pt x="1116" y="615"/>
                </a:lnTo>
                <a:lnTo>
                  <a:pt x="1121" y="560"/>
                </a:lnTo>
                <a:lnTo>
                  <a:pt x="1116" y="501"/>
                </a:lnTo>
                <a:lnTo>
                  <a:pt x="1110" y="445"/>
                </a:lnTo>
                <a:lnTo>
                  <a:pt x="1096" y="390"/>
                </a:lnTo>
                <a:lnTo>
                  <a:pt x="1075" y="340"/>
                </a:lnTo>
                <a:lnTo>
                  <a:pt x="1055" y="290"/>
                </a:lnTo>
                <a:lnTo>
                  <a:pt x="1025" y="245"/>
                </a:lnTo>
                <a:lnTo>
                  <a:pt x="990" y="200"/>
                </a:lnTo>
                <a:lnTo>
                  <a:pt x="956" y="160"/>
                </a:lnTo>
                <a:lnTo>
                  <a:pt x="915" y="125"/>
                </a:lnTo>
                <a:lnTo>
                  <a:pt x="875" y="95"/>
                </a:lnTo>
                <a:lnTo>
                  <a:pt x="825" y="65"/>
                </a:lnTo>
                <a:lnTo>
                  <a:pt x="780" y="40"/>
                </a:lnTo>
                <a:lnTo>
                  <a:pt x="725" y="25"/>
                </a:lnTo>
                <a:lnTo>
                  <a:pt x="675" y="10"/>
                </a:lnTo>
                <a:lnTo>
                  <a:pt x="620" y="0"/>
                </a:lnTo>
                <a:lnTo>
                  <a:pt x="560" y="0"/>
                </a:lnTo>
                <a:close/>
                <a:moveTo>
                  <a:pt x="560" y="1081"/>
                </a:moveTo>
                <a:lnTo>
                  <a:pt x="505" y="1075"/>
                </a:lnTo>
                <a:lnTo>
                  <a:pt x="455" y="1066"/>
                </a:lnTo>
                <a:lnTo>
                  <a:pt x="405" y="1056"/>
                </a:lnTo>
                <a:lnTo>
                  <a:pt x="360" y="1036"/>
                </a:lnTo>
                <a:lnTo>
                  <a:pt x="310" y="1015"/>
                </a:lnTo>
                <a:lnTo>
                  <a:pt x="270" y="990"/>
                </a:lnTo>
                <a:lnTo>
                  <a:pt x="230" y="960"/>
                </a:lnTo>
                <a:lnTo>
                  <a:pt x="195" y="925"/>
                </a:lnTo>
                <a:lnTo>
                  <a:pt x="160" y="891"/>
                </a:lnTo>
                <a:lnTo>
                  <a:pt x="130" y="850"/>
                </a:lnTo>
                <a:lnTo>
                  <a:pt x="105" y="806"/>
                </a:lnTo>
                <a:lnTo>
                  <a:pt x="80" y="760"/>
                </a:lnTo>
                <a:lnTo>
                  <a:pt x="65" y="710"/>
                </a:lnTo>
                <a:lnTo>
                  <a:pt x="50" y="660"/>
                </a:lnTo>
                <a:lnTo>
                  <a:pt x="45" y="611"/>
                </a:lnTo>
                <a:lnTo>
                  <a:pt x="40" y="560"/>
                </a:lnTo>
                <a:lnTo>
                  <a:pt x="45" y="505"/>
                </a:lnTo>
                <a:lnTo>
                  <a:pt x="50" y="455"/>
                </a:lnTo>
                <a:lnTo>
                  <a:pt x="65" y="405"/>
                </a:lnTo>
                <a:lnTo>
                  <a:pt x="80" y="355"/>
                </a:lnTo>
                <a:lnTo>
                  <a:pt x="105" y="310"/>
                </a:lnTo>
                <a:lnTo>
                  <a:pt x="130" y="265"/>
                </a:lnTo>
                <a:lnTo>
                  <a:pt x="160" y="225"/>
                </a:lnTo>
                <a:lnTo>
                  <a:pt x="195" y="190"/>
                </a:lnTo>
                <a:lnTo>
                  <a:pt x="230" y="155"/>
                </a:lnTo>
                <a:lnTo>
                  <a:pt x="270" y="125"/>
                </a:lnTo>
                <a:lnTo>
                  <a:pt x="310" y="100"/>
                </a:lnTo>
                <a:lnTo>
                  <a:pt x="360" y="80"/>
                </a:lnTo>
                <a:lnTo>
                  <a:pt x="405" y="60"/>
                </a:lnTo>
                <a:lnTo>
                  <a:pt x="455" y="50"/>
                </a:lnTo>
                <a:lnTo>
                  <a:pt x="505" y="40"/>
                </a:lnTo>
                <a:lnTo>
                  <a:pt x="560" y="40"/>
                </a:lnTo>
                <a:lnTo>
                  <a:pt x="615" y="40"/>
                </a:lnTo>
                <a:lnTo>
                  <a:pt x="665" y="50"/>
                </a:lnTo>
                <a:lnTo>
                  <a:pt x="715" y="60"/>
                </a:lnTo>
                <a:lnTo>
                  <a:pt x="765" y="80"/>
                </a:lnTo>
                <a:lnTo>
                  <a:pt x="811" y="100"/>
                </a:lnTo>
                <a:lnTo>
                  <a:pt x="850" y="125"/>
                </a:lnTo>
                <a:lnTo>
                  <a:pt x="890" y="155"/>
                </a:lnTo>
                <a:lnTo>
                  <a:pt x="930" y="190"/>
                </a:lnTo>
                <a:lnTo>
                  <a:pt x="960" y="225"/>
                </a:lnTo>
                <a:lnTo>
                  <a:pt x="990" y="265"/>
                </a:lnTo>
                <a:lnTo>
                  <a:pt x="1020" y="310"/>
                </a:lnTo>
                <a:lnTo>
                  <a:pt x="1041" y="355"/>
                </a:lnTo>
                <a:lnTo>
                  <a:pt x="1055" y="405"/>
                </a:lnTo>
                <a:lnTo>
                  <a:pt x="1070" y="455"/>
                </a:lnTo>
                <a:lnTo>
                  <a:pt x="1080" y="505"/>
                </a:lnTo>
                <a:lnTo>
                  <a:pt x="1080" y="560"/>
                </a:lnTo>
                <a:lnTo>
                  <a:pt x="1080" y="611"/>
                </a:lnTo>
                <a:lnTo>
                  <a:pt x="1070" y="660"/>
                </a:lnTo>
                <a:lnTo>
                  <a:pt x="1055" y="710"/>
                </a:lnTo>
                <a:lnTo>
                  <a:pt x="1041" y="760"/>
                </a:lnTo>
                <a:lnTo>
                  <a:pt x="1020" y="806"/>
                </a:lnTo>
                <a:lnTo>
                  <a:pt x="990" y="850"/>
                </a:lnTo>
                <a:lnTo>
                  <a:pt x="960" y="891"/>
                </a:lnTo>
                <a:lnTo>
                  <a:pt x="930" y="925"/>
                </a:lnTo>
                <a:lnTo>
                  <a:pt x="890" y="960"/>
                </a:lnTo>
                <a:lnTo>
                  <a:pt x="850" y="990"/>
                </a:lnTo>
                <a:lnTo>
                  <a:pt x="811" y="1015"/>
                </a:lnTo>
                <a:lnTo>
                  <a:pt x="765" y="1036"/>
                </a:lnTo>
                <a:lnTo>
                  <a:pt x="715" y="1056"/>
                </a:lnTo>
                <a:lnTo>
                  <a:pt x="665" y="1066"/>
                </a:lnTo>
                <a:lnTo>
                  <a:pt x="615" y="1075"/>
                </a:lnTo>
                <a:lnTo>
                  <a:pt x="560" y="10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1876425" y="1042988"/>
            <a:ext cx="711200" cy="533400"/>
          </a:xfrm>
          <a:custGeom>
            <a:avLst/>
            <a:gdLst>
              <a:gd name="T0" fmla="*/ 705 w 1121"/>
              <a:gd name="T1" fmla="*/ 60 h 1121"/>
              <a:gd name="T2" fmla="*/ 891 w 1121"/>
              <a:gd name="T3" fmla="*/ 160 h 1121"/>
              <a:gd name="T4" fmla="*/ 1020 w 1121"/>
              <a:gd name="T5" fmla="*/ 320 h 1121"/>
              <a:gd name="T6" fmla="*/ 765 w 1121"/>
              <a:gd name="T7" fmla="*/ 325 h 1121"/>
              <a:gd name="T8" fmla="*/ 760 w 1121"/>
              <a:gd name="T9" fmla="*/ 350 h 1121"/>
              <a:gd name="T10" fmla="*/ 780 w 1121"/>
              <a:gd name="T11" fmla="*/ 360 h 1121"/>
              <a:gd name="T12" fmla="*/ 1075 w 1121"/>
              <a:gd name="T13" fmla="*/ 355 h 1121"/>
              <a:gd name="T14" fmla="*/ 1081 w 1121"/>
              <a:gd name="T15" fmla="*/ 60 h 1121"/>
              <a:gd name="T16" fmla="*/ 1065 w 1121"/>
              <a:gd name="T17" fmla="*/ 45 h 1121"/>
              <a:gd name="T18" fmla="*/ 1045 w 1121"/>
              <a:gd name="T19" fmla="*/ 45 h 1121"/>
              <a:gd name="T20" fmla="*/ 1040 w 1121"/>
              <a:gd name="T21" fmla="*/ 275 h 1121"/>
              <a:gd name="T22" fmla="*/ 900 w 1121"/>
              <a:gd name="T23" fmla="*/ 115 h 1121"/>
              <a:gd name="T24" fmla="*/ 705 w 1121"/>
              <a:gd name="T25" fmla="*/ 20 h 1121"/>
              <a:gd name="T26" fmla="*/ 500 w 1121"/>
              <a:gd name="T27" fmla="*/ 5 h 1121"/>
              <a:gd name="T28" fmla="*/ 340 w 1121"/>
              <a:gd name="T29" fmla="*/ 45 h 1121"/>
              <a:gd name="T30" fmla="*/ 205 w 1121"/>
              <a:gd name="T31" fmla="*/ 130 h 1121"/>
              <a:gd name="T32" fmla="*/ 95 w 1121"/>
              <a:gd name="T33" fmla="*/ 250 h 1121"/>
              <a:gd name="T34" fmla="*/ 25 w 1121"/>
              <a:gd name="T35" fmla="*/ 395 h 1121"/>
              <a:gd name="T36" fmla="*/ 0 w 1121"/>
              <a:gd name="T37" fmla="*/ 560 h 1121"/>
              <a:gd name="T38" fmla="*/ 10 w 1121"/>
              <a:gd name="T39" fmla="*/ 580 h 1121"/>
              <a:gd name="T40" fmla="*/ 35 w 1121"/>
              <a:gd name="T41" fmla="*/ 575 h 1121"/>
              <a:gd name="T42" fmla="*/ 40 w 1121"/>
              <a:gd name="T43" fmla="*/ 510 h 1121"/>
              <a:gd name="T44" fmla="*/ 80 w 1121"/>
              <a:gd name="T45" fmla="*/ 360 h 1121"/>
              <a:gd name="T46" fmla="*/ 160 w 1121"/>
              <a:gd name="T47" fmla="*/ 230 h 1121"/>
              <a:gd name="T48" fmla="*/ 270 w 1121"/>
              <a:gd name="T49" fmla="*/ 130 h 1121"/>
              <a:gd name="T50" fmla="*/ 405 w 1121"/>
              <a:gd name="T51" fmla="*/ 65 h 1121"/>
              <a:gd name="T52" fmla="*/ 560 w 1121"/>
              <a:gd name="T53" fmla="*/ 40 h 1121"/>
              <a:gd name="T54" fmla="*/ 1086 w 1121"/>
              <a:gd name="T55" fmla="*/ 546 h 1121"/>
              <a:gd name="T56" fmla="*/ 1075 w 1121"/>
              <a:gd name="T57" fmla="*/ 615 h 1121"/>
              <a:gd name="T58" fmla="*/ 1040 w 1121"/>
              <a:gd name="T59" fmla="*/ 766 h 1121"/>
              <a:gd name="T60" fmla="*/ 960 w 1121"/>
              <a:gd name="T61" fmla="*/ 890 h 1121"/>
              <a:gd name="T62" fmla="*/ 850 w 1121"/>
              <a:gd name="T63" fmla="*/ 996 h 1121"/>
              <a:gd name="T64" fmla="*/ 715 w 1121"/>
              <a:gd name="T65" fmla="*/ 1060 h 1121"/>
              <a:gd name="T66" fmla="*/ 560 w 1121"/>
              <a:gd name="T67" fmla="*/ 1081 h 1121"/>
              <a:gd name="T68" fmla="*/ 350 w 1121"/>
              <a:gd name="T69" fmla="*/ 1035 h 1121"/>
              <a:gd name="T70" fmla="*/ 180 w 1121"/>
              <a:gd name="T71" fmla="*/ 915 h 1121"/>
              <a:gd name="T72" fmla="*/ 340 w 1121"/>
              <a:gd name="T73" fmla="*/ 801 h 1121"/>
              <a:gd name="T74" fmla="*/ 360 w 1121"/>
              <a:gd name="T75" fmla="*/ 790 h 1121"/>
              <a:gd name="T76" fmla="*/ 355 w 1121"/>
              <a:gd name="T77" fmla="*/ 766 h 1121"/>
              <a:gd name="T78" fmla="*/ 60 w 1121"/>
              <a:gd name="T79" fmla="*/ 760 h 1121"/>
              <a:gd name="T80" fmla="*/ 40 w 1121"/>
              <a:gd name="T81" fmla="*/ 775 h 1121"/>
              <a:gd name="T82" fmla="*/ 40 w 1121"/>
              <a:gd name="T83" fmla="*/ 1071 h 1121"/>
              <a:gd name="T84" fmla="*/ 60 w 1121"/>
              <a:gd name="T85" fmla="*/ 1081 h 1121"/>
              <a:gd name="T86" fmla="*/ 80 w 1121"/>
              <a:gd name="T87" fmla="*/ 1071 h 1121"/>
              <a:gd name="T88" fmla="*/ 120 w 1121"/>
              <a:gd name="T89" fmla="*/ 906 h 1121"/>
              <a:gd name="T90" fmla="*/ 280 w 1121"/>
              <a:gd name="T91" fmla="*/ 1046 h 1121"/>
              <a:gd name="T92" fmla="*/ 485 w 1121"/>
              <a:gd name="T93" fmla="*/ 1115 h 1121"/>
              <a:gd name="T94" fmla="*/ 670 w 1121"/>
              <a:gd name="T95" fmla="*/ 1111 h 1121"/>
              <a:gd name="T96" fmla="*/ 825 w 1121"/>
              <a:gd name="T97" fmla="*/ 1056 h 1121"/>
              <a:gd name="T98" fmla="*/ 955 w 1121"/>
              <a:gd name="T99" fmla="*/ 961 h 1121"/>
              <a:gd name="T100" fmla="*/ 1051 w 1121"/>
              <a:gd name="T101" fmla="*/ 830 h 1121"/>
              <a:gd name="T102" fmla="*/ 1111 w 1121"/>
              <a:gd name="T103" fmla="*/ 675 h 1121"/>
              <a:gd name="T104" fmla="*/ 1120 w 1121"/>
              <a:gd name="T105" fmla="*/ 555 h 1121"/>
              <a:gd name="T106" fmla="*/ 1100 w 1121"/>
              <a:gd name="T107" fmla="*/ 54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1" h="1121">
                <a:moveTo>
                  <a:pt x="560" y="40"/>
                </a:moveTo>
                <a:lnTo>
                  <a:pt x="636" y="45"/>
                </a:lnTo>
                <a:lnTo>
                  <a:pt x="705" y="60"/>
                </a:lnTo>
                <a:lnTo>
                  <a:pt x="770" y="85"/>
                </a:lnTo>
                <a:lnTo>
                  <a:pt x="835" y="120"/>
                </a:lnTo>
                <a:lnTo>
                  <a:pt x="891" y="160"/>
                </a:lnTo>
                <a:lnTo>
                  <a:pt x="941" y="210"/>
                </a:lnTo>
                <a:lnTo>
                  <a:pt x="985" y="260"/>
                </a:lnTo>
                <a:lnTo>
                  <a:pt x="1020" y="320"/>
                </a:lnTo>
                <a:lnTo>
                  <a:pt x="780" y="320"/>
                </a:lnTo>
                <a:lnTo>
                  <a:pt x="770" y="325"/>
                </a:lnTo>
                <a:lnTo>
                  <a:pt x="765" y="325"/>
                </a:lnTo>
                <a:lnTo>
                  <a:pt x="760" y="335"/>
                </a:lnTo>
                <a:lnTo>
                  <a:pt x="760" y="340"/>
                </a:lnTo>
                <a:lnTo>
                  <a:pt x="760" y="350"/>
                </a:lnTo>
                <a:lnTo>
                  <a:pt x="765" y="355"/>
                </a:lnTo>
                <a:lnTo>
                  <a:pt x="770" y="360"/>
                </a:lnTo>
                <a:lnTo>
                  <a:pt x="780" y="360"/>
                </a:lnTo>
                <a:lnTo>
                  <a:pt x="1061" y="360"/>
                </a:lnTo>
                <a:lnTo>
                  <a:pt x="1065" y="360"/>
                </a:lnTo>
                <a:lnTo>
                  <a:pt x="1075" y="355"/>
                </a:lnTo>
                <a:lnTo>
                  <a:pt x="1081" y="350"/>
                </a:lnTo>
                <a:lnTo>
                  <a:pt x="1081" y="340"/>
                </a:lnTo>
                <a:lnTo>
                  <a:pt x="1081" y="60"/>
                </a:lnTo>
                <a:lnTo>
                  <a:pt x="1081" y="55"/>
                </a:lnTo>
                <a:lnTo>
                  <a:pt x="1075" y="45"/>
                </a:lnTo>
                <a:lnTo>
                  <a:pt x="1065" y="45"/>
                </a:lnTo>
                <a:lnTo>
                  <a:pt x="1061" y="40"/>
                </a:lnTo>
                <a:lnTo>
                  <a:pt x="1051" y="45"/>
                </a:lnTo>
                <a:lnTo>
                  <a:pt x="1045" y="45"/>
                </a:lnTo>
                <a:lnTo>
                  <a:pt x="1040" y="55"/>
                </a:lnTo>
                <a:lnTo>
                  <a:pt x="1040" y="60"/>
                </a:lnTo>
                <a:lnTo>
                  <a:pt x="1040" y="275"/>
                </a:lnTo>
                <a:lnTo>
                  <a:pt x="1001" y="215"/>
                </a:lnTo>
                <a:lnTo>
                  <a:pt x="950" y="165"/>
                </a:lnTo>
                <a:lnTo>
                  <a:pt x="900" y="115"/>
                </a:lnTo>
                <a:lnTo>
                  <a:pt x="840" y="75"/>
                </a:lnTo>
                <a:lnTo>
                  <a:pt x="776" y="45"/>
                </a:lnTo>
                <a:lnTo>
                  <a:pt x="705" y="20"/>
                </a:lnTo>
                <a:lnTo>
                  <a:pt x="636" y="5"/>
                </a:lnTo>
                <a:lnTo>
                  <a:pt x="560" y="0"/>
                </a:lnTo>
                <a:lnTo>
                  <a:pt x="500" y="5"/>
                </a:lnTo>
                <a:lnTo>
                  <a:pt x="445" y="15"/>
                </a:lnTo>
                <a:lnTo>
                  <a:pt x="395" y="25"/>
                </a:lnTo>
                <a:lnTo>
                  <a:pt x="340" y="45"/>
                </a:lnTo>
                <a:lnTo>
                  <a:pt x="290" y="70"/>
                </a:lnTo>
                <a:lnTo>
                  <a:pt x="245" y="95"/>
                </a:lnTo>
                <a:lnTo>
                  <a:pt x="205" y="130"/>
                </a:lnTo>
                <a:lnTo>
                  <a:pt x="165" y="165"/>
                </a:lnTo>
                <a:lnTo>
                  <a:pt x="125" y="205"/>
                </a:lnTo>
                <a:lnTo>
                  <a:pt x="95" y="250"/>
                </a:lnTo>
                <a:lnTo>
                  <a:pt x="65" y="295"/>
                </a:lnTo>
                <a:lnTo>
                  <a:pt x="45" y="345"/>
                </a:lnTo>
                <a:lnTo>
                  <a:pt x="25" y="395"/>
                </a:lnTo>
                <a:lnTo>
                  <a:pt x="10" y="450"/>
                </a:lnTo>
                <a:lnTo>
                  <a:pt x="0" y="505"/>
                </a:lnTo>
                <a:lnTo>
                  <a:pt x="0" y="560"/>
                </a:lnTo>
                <a:lnTo>
                  <a:pt x="0" y="570"/>
                </a:lnTo>
                <a:lnTo>
                  <a:pt x="5" y="575"/>
                </a:lnTo>
                <a:lnTo>
                  <a:pt x="10" y="580"/>
                </a:lnTo>
                <a:lnTo>
                  <a:pt x="20" y="580"/>
                </a:lnTo>
                <a:lnTo>
                  <a:pt x="25" y="580"/>
                </a:lnTo>
                <a:lnTo>
                  <a:pt x="35" y="575"/>
                </a:lnTo>
                <a:lnTo>
                  <a:pt x="40" y="570"/>
                </a:lnTo>
                <a:lnTo>
                  <a:pt x="40" y="560"/>
                </a:lnTo>
                <a:lnTo>
                  <a:pt x="40" y="510"/>
                </a:lnTo>
                <a:lnTo>
                  <a:pt x="50" y="455"/>
                </a:lnTo>
                <a:lnTo>
                  <a:pt x="65" y="405"/>
                </a:lnTo>
                <a:lnTo>
                  <a:pt x="80" y="360"/>
                </a:lnTo>
                <a:lnTo>
                  <a:pt x="100" y="315"/>
                </a:lnTo>
                <a:lnTo>
                  <a:pt x="130" y="270"/>
                </a:lnTo>
                <a:lnTo>
                  <a:pt x="160" y="230"/>
                </a:lnTo>
                <a:lnTo>
                  <a:pt x="190" y="195"/>
                </a:lnTo>
                <a:lnTo>
                  <a:pt x="230" y="160"/>
                </a:lnTo>
                <a:lnTo>
                  <a:pt x="270" y="130"/>
                </a:lnTo>
                <a:lnTo>
                  <a:pt x="310" y="105"/>
                </a:lnTo>
                <a:lnTo>
                  <a:pt x="355" y="80"/>
                </a:lnTo>
                <a:lnTo>
                  <a:pt x="405" y="65"/>
                </a:lnTo>
                <a:lnTo>
                  <a:pt x="455" y="50"/>
                </a:lnTo>
                <a:lnTo>
                  <a:pt x="505" y="45"/>
                </a:lnTo>
                <a:lnTo>
                  <a:pt x="560" y="40"/>
                </a:lnTo>
                <a:close/>
                <a:moveTo>
                  <a:pt x="1100" y="540"/>
                </a:moveTo>
                <a:lnTo>
                  <a:pt x="1090" y="546"/>
                </a:lnTo>
                <a:lnTo>
                  <a:pt x="1086" y="546"/>
                </a:lnTo>
                <a:lnTo>
                  <a:pt x="1081" y="555"/>
                </a:lnTo>
                <a:lnTo>
                  <a:pt x="1081" y="560"/>
                </a:lnTo>
                <a:lnTo>
                  <a:pt x="1075" y="615"/>
                </a:lnTo>
                <a:lnTo>
                  <a:pt x="1070" y="665"/>
                </a:lnTo>
                <a:lnTo>
                  <a:pt x="1056" y="716"/>
                </a:lnTo>
                <a:lnTo>
                  <a:pt x="1040" y="766"/>
                </a:lnTo>
                <a:lnTo>
                  <a:pt x="1015" y="810"/>
                </a:lnTo>
                <a:lnTo>
                  <a:pt x="990" y="851"/>
                </a:lnTo>
                <a:lnTo>
                  <a:pt x="960" y="890"/>
                </a:lnTo>
                <a:lnTo>
                  <a:pt x="925" y="930"/>
                </a:lnTo>
                <a:lnTo>
                  <a:pt x="891" y="966"/>
                </a:lnTo>
                <a:lnTo>
                  <a:pt x="850" y="996"/>
                </a:lnTo>
                <a:lnTo>
                  <a:pt x="806" y="1021"/>
                </a:lnTo>
                <a:lnTo>
                  <a:pt x="760" y="1040"/>
                </a:lnTo>
                <a:lnTo>
                  <a:pt x="715" y="1060"/>
                </a:lnTo>
                <a:lnTo>
                  <a:pt x="666" y="1071"/>
                </a:lnTo>
                <a:lnTo>
                  <a:pt x="615" y="1081"/>
                </a:lnTo>
                <a:lnTo>
                  <a:pt x="560" y="1081"/>
                </a:lnTo>
                <a:lnTo>
                  <a:pt x="485" y="1076"/>
                </a:lnTo>
                <a:lnTo>
                  <a:pt x="415" y="1060"/>
                </a:lnTo>
                <a:lnTo>
                  <a:pt x="350" y="1035"/>
                </a:lnTo>
                <a:lnTo>
                  <a:pt x="285" y="1005"/>
                </a:lnTo>
                <a:lnTo>
                  <a:pt x="230" y="966"/>
                </a:lnTo>
                <a:lnTo>
                  <a:pt x="180" y="915"/>
                </a:lnTo>
                <a:lnTo>
                  <a:pt x="135" y="860"/>
                </a:lnTo>
                <a:lnTo>
                  <a:pt x="100" y="801"/>
                </a:lnTo>
                <a:lnTo>
                  <a:pt x="340" y="801"/>
                </a:lnTo>
                <a:lnTo>
                  <a:pt x="345" y="801"/>
                </a:lnTo>
                <a:lnTo>
                  <a:pt x="355" y="796"/>
                </a:lnTo>
                <a:lnTo>
                  <a:pt x="360" y="790"/>
                </a:lnTo>
                <a:lnTo>
                  <a:pt x="360" y="780"/>
                </a:lnTo>
                <a:lnTo>
                  <a:pt x="360" y="775"/>
                </a:lnTo>
                <a:lnTo>
                  <a:pt x="355" y="766"/>
                </a:lnTo>
                <a:lnTo>
                  <a:pt x="345" y="766"/>
                </a:lnTo>
                <a:lnTo>
                  <a:pt x="340" y="760"/>
                </a:lnTo>
                <a:lnTo>
                  <a:pt x="60" y="760"/>
                </a:lnTo>
                <a:lnTo>
                  <a:pt x="50" y="766"/>
                </a:lnTo>
                <a:lnTo>
                  <a:pt x="45" y="766"/>
                </a:lnTo>
                <a:lnTo>
                  <a:pt x="40" y="775"/>
                </a:lnTo>
                <a:lnTo>
                  <a:pt x="40" y="780"/>
                </a:lnTo>
                <a:lnTo>
                  <a:pt x="40" y="1060"/>
                </a:lnTo>
                <a:lnTo>
                  <a:pt x="40" y="1071"/>
                </a:lnTo>
                <a:lnTo>
                  <a:pt x="45" y="1076"/>
                </a:lnTo>
                <a:lnTo>
                  <a:pt x="50" y="1081"/>
                </a:lnTo>
                <a:lnTo>
                  <a:pt x="60" y="1081"/>
                </a:lnTo>
                <a:lnTo>
                  <a:pt x="65" y="1081"/>
                </a:lnTo>
                <a:lnTo>
                  <a:pt x="75" y="1076"/>
                </a:lnTo>
                <a:lnTo>
                  <a:pt x="80" y="1071"/>
                </a:lnTo>
                <a:lnTo>
                  <a:pt x="80" y="1060"/>
                </a:lnTo>
                <a:lnTo>
                  <a:pt x="80" y="851"/>
                </a:lnTo>
                <a:lnTo>
                  <a:pt x="120" y="906"/>
                </a:lnTo>
                <a:lnTo>
                  <a:pt x="165" y="961"/>
                </a:lnTo>
                <a:lnTo>
                  <a:pt x="220" y="1005"/>
                </a:lnTo>
                <a:lnTo>
                  <a:pt x="280" y="1046"/>
                </a:lnTo>
                <a:lnTo>
                  <a:pt x="345" y="1081"/>
                </a:lnTo>
                <a:lnTo>
                  <a:pt x="410" y="1101"/>
                </a:lnTo>
                <a:lnTo>
                  <a:pt x="485" y="1115"/>
                </a:lnTo>
                <a:lnTo>
                  <a:pt x="560" y="1120"/>
                </a:lnTo>
                <a:lnTo>
                  <a:pt x="615" y="1120"/>
                </a:lnTo>
                <a:lnTo>
                  <a:pt x="670" y="1111"/>
                </a:lnTo>
                <a:lnTo>
                  <a:pt x="725" y="1095"/>
                </a:lnTo>
                <a:lnTo>
                  <a:pt x="776" y="1081"/>
                </a:lnTo>
                <a:lnTo>
                  <a:pt x="825" y="1056"/>
                </a:lnTo>
                <a:lnTo>
                  <a:pt x="870" y="1026"/>
                </a:lnTo>
                <a:lnTo>
                  <a:pt x="916" y="996"/>
                </a:lnTo>
                <a:lnTo>
                  <a:pt x="955" y="961"/>
                </a:lnTo>
                <a:lnTo>
                  <a:pt x="990" y="920"/>
                </a:lnTo>
                <a:lnTo>
                  <a:pt x="1026" y="875"/>
                </a:lnTo>
                <a:lnTo>
                  <a:pt x="1051" y="830"/>
                </a:lnTo>
                <a:lnTo>
                  <a:pt x="1075" y="780"/>
                </a:lnTo>
                <a:lnTo>
                  <a:pt x="1095" y="730"/>
                </a:lnTo>
                <a:lnTo>
                  <a:pt x="1111" y="675"/>
                </a:lnTo>
                <a:lnTo>
                  <a:pt x="1116" y="620"/>
                </a:lnTo>
                <a:lnTo>
                  <a:pt x="1120" y="560"/>
                </a:lnTo>
                <a:lnTo>
                  <a:pt x="1120" y="555"/>
                </a:lnTo>
                <a:lnTo>
                  <a:pt x="1116" y="546"/>
                </a:lnTo>
                <a:lnTo>
                  <a:pt x="1106" y="546"/>
                </a:lnTo>
                <a:lnTo>
                  <a:pt x="1100" y="54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8"/>
          <p:cNvSpPr>
            <a:spLocks noChangeArrowheads="1"/>
          </p:cNvSpPr>
          <p:nvPr/>
        </p:nvSpPr>
        <p:spPr bwMode="auto">
          <a:xfrm>
            <a:off x="2919414" y="1100138"/>
            <a:ext cx="712787" cy="419100"/>
          </a:xfrm>
          <a:custGeom>
            <a:avLst/>
            <a:gdLst>
              <a:gd name="T0" fmla="*/ 150 w 1122"/>
              <a:gd name="T1" fmla="*/ 560 h 881"/>
              <a:gd name="T2" fmla="*/ 255 w 1122"/>
              <a:gd name="T3" fmla="*/ 426 h 881"/>
              <a:gd name="T4" fmla="*/ 370 w 1122"/>
              <a:gd name="T5" fmla="*/ 740 h 881"/>
              <a:gd name="T6" fmla="*/ 390 w 1122"/>
              <a:gd name="T7" fmla="*/ 740 h 881"/>
              <a:gd name="T8" fmla="*/ 596 w 1122"/>
              <a:gd name="T9" fmla="*/ 335 h 881"/>
              <a:gd name="T10" fmla="*/ 840 w 1122"/>
              <a:gd name="T11" fmla="*/ 490 h 881"/>
              <a:gd name="T12" fmla="*/ 861 w 1122"/>
              <a:gd name="T13" fmla="*/ 500 h 881"/>
              <a:gd name="T14" fmla="*/ 881 w 1122"/>
              <a:gd name="T15" fmla="*/ 490 h 881"/>
              <a:gd name="T16" fmla="*/ 1001 w 1122"/>
              <a:gd name="T17" fmla="*/ 140 h 881"/>
              <a:gd name="T18" fmla="*/ 996 w 1122"/>
              <a:gd name="T19" fmla="*/ 125 h 881"/>
              <a:gd name="T20" fmla="*/ 980 w 1122"/>
              <a:gd name="T21" fmla="*/ 120 h 881"/>
              <a:gd name="T22" fmla="*/ 961 w 1122"/>
              <a:gd name="T23" fmla="*/ 135 h 881"/>
              <a:gd name="T24" fmla="*/ 716 w 1122"/>
              <a:gd name="T25" fmla="*/ 190 h 881"/>
              <a:gd name="T26" fmla="*/ 700 w 1122"/>
              <a:gd name="T27" fmla="*/ 180 h 881"/>
              <a:gd name="T28" fmla="*/ 686 w 1122"/>
              <a:gd name="T29" fmla="*/ 185 h 881"/>
              <a:gd name="T30" fmla="*/ 565 w 1122"/>
              <a:gd name="T31" fmla="*/ 310 h 881"/>
              <a:gd name="T32" fmla="*/ 385 w 1122"/>
              <a:gd name="T33" fmla="*/ 670 h 881"/>
              <a:gd name="T34" fmla="*/ 270 w 1122"/>
              <a:gd name="T35" fmla="*/ 365 h 881"/>
              <a:gd name="T36" fmla="*/ 250 w 1122"/>
              <a:gd name="T37" fmla="*/ 365 h 881"/>
              <a:gd name="T38" fmla="*/ 126 w 1122"/>
              <a:gd name="T39" fmla="*/ 530 h 881"/>
              <a:gd name="T40" fmla="*/ 120 w 1122"/>
              <a:gd name="T41" fmla="*/ 550 h 881"/>
              <a:gd name="T42" fmla="*/ 130 w 1122"/>
              <a:gd name="T43" fmla="*/ 560 h 881"/>
              <a:gd name="T44" fmla="*/ 1081 w 1122"/>
              <a:gd name="T45" fmla="*/ 0 h 881"/>
              <a:gd name="T46" fmla="*/ 25 w 1122"/>
              <a:gd name="T47" fmla="*/ 5 h 881"/>
              <a:gd name="T48" fmla="*/ 5 w 1122"/>
              <a:gd name="T49" fmla="*/ 25 h 881"/>
              <a:gd name="T50" fmla="*/ 0 w 1122"/>
              <a:gd name="T51" fmla="*/ 841 h 881"/>
              <a:gd name="T52" fmla="*/ 10 w 1122"/>
              <a:gd name="T53" fmla="*/ 871 h 881"/>
              <a:gd name="T54" fmla="*/ 41 w 1122"/>
              <a:gd name="T55" fmla="*/ 880 h 881"/>
              <a:gd name="T56" fmla="*/ 1096 w 1122"/>
              <a:gd name="T57" fmla="*/ 880 h 881"/>
              <a:gd name="T58" fmla="*/ 1116 w 1122"/>
              <a:gd name="T59" fmla="*/ 855 h 881"/>
              <a:gd name="T60" fmla="*/ 1121 w 1122"/>
              <a:gd name="T61" fmla="*/ 40 h 881"/>
              <a:gd name="T62" fmla="*/ 1111 w 1122"/>
              <a:gd name="T63" fmla="*/ 15 h 881"/>
              <a:gd name="T64" fmla="*/ 1081 w 1122"/>
              <a:gd name="T65" fmla="*/ 0 h 881"/>
              <a:gd name="T66" fmla="*/ 41 w 1122"/>
              <a:gd name="T67" fmla="*/ 841 h 881"/>
              <a:gd name="T68" fmla="*/ 1081 w 1122"/>
              <a:gd name="T69" fmla="*/ 4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2" h="881">
                <a:moveTo>
                  <a:pt x="140" y="560"/>
                </a:moveTo>
                <a:lnTo>
                  <a:pt x="150" y="560"/>
                </a:lnTo>
                <a:lnTo>
                  <a:pt x="155" y="555"/>
                </a:lnTo>
                <a:lnTo>
                  <a:pt x="255" y="426"/>
                </a:lnTo>
                <a:lnTo>
                  <a:pt x="360" y="731"/>
                </a:lnTo>
                <a:lnTo>
                  <a:pt x="370" y="740"/>
                </a:lnTo>
                <a:lnTo>
                  <a:pt x="381" y="740"/>
                </a:lnTo>
                <a:lnTo>
                  <a:pt x="390" y="740"/>
                </a:lnTo>
                <a:lnTo>
                  <a:pt x="395" y="731"/>
                </a:lnTo>
                <a:lnTo>
                  <a:pt x="596" y="335"/>
                </a:lnTo>
                <a:lnTo>
                  <a:pt x="695" y="235"/>
                </a:lnTo>
                <a:lnTo>
                  <a:pt x="840" y="490"/>
                </a:lnTo>
                <a:lnTo>
                  <a:pt x="851" y="500"/>
                </a:lnTo>
                <a:lnTo>
                  <a:pt x="861" y="500"/>
                </a:lnTo>
                <a:lnTo>
                  <a:pt x="870" y="500"/>
                </a:lnTo>
                <a:lnTo>
                  <a:pt x="881" y="490"/>
                </a:lnTo>
                <a:lnTo>
                  <a:pt x="1001" y="150"/>
                </a:lnTo>
                <a:lnTo>
                  <a:pt x="1001" y="140"/>
                </a:lnTo>
                <a:lnTo>
                  <a:pt x="1001" y="135"/>
                </a:lnTo>
                <a:lnTo>
                  <a:pt x="996" y="125"/>
                </a:lnTo>
                <a:lnTo>
                  <a:pt x="986" y="125"/>
                </a:lnTo>
                <a:lnTo>
                  <a:pt x="980" y="120"/>
                </a:lnTo>
                <a:lnTo>
                  <a:pt x="971" y="125"/>
                </a:lnTo>
                <a:lnTo>
                  <a:pt x="961" y="135"/>
                </a:lnTo>
                <a:lnTo>
                  <a:pt x="856" y="435"/>
                </a:lnTo>
                <a:lnTo>
                  <a:pt x="716" y="190"/>
                </a:lnTo>
                <a:lnTo>
                  <a:pt x="711" y="185"/>
                </a:lnTo>
                <a:lnTo>
                  <a:pt x="700" y="180"/>
                </a:lnTo>
                <a:lnTo>
                  <a:pt x="691" y="185"/>
                </a:lnTo>
                <a:lnTo>
                  <a:pt x="686" y="185"/>
                </a:lnTo>
                <a:lnTo>
                  <a:pt x="565" y="305"/>
                </a:lnTo>
                <a:lnTo>
                  <a:pt x="565" y="310"/>
                </a:lnTo>
                <a:lnTo>
                  <a:pt x="560" y="315"/>
                </a:lnTo>
                <a:lnTo>
                  <a:pt x="385" y="670"/>
                </a:lnTo>
                <a:lnTo>
                  <a:pt x="280" y="375"/>
                </a:lnTo>
                <a:lnTo>
                  <a:pt x="270" y="365"/>
                </a:lnTo>
                <a:lnTo>
                  <a:pt x="260" y="360"/>
                </a:lnTo>
                <a:lnTo>
                  <a:pt x="250" y="365"/>
                </a:lnTo>
                <a:lnTo>
                  <a:pt x="245" y="370"/>
                </a:lnTo>
                <a:lnTo>
                  <a:pt x="126" y="530"/>
                </a:lnTo>
                <a:lnTo>
                  <a:pt x="120" y="540"/>
                </a:lnTo>
                <a:lnTo>
                  <a:pt x="120" y="550"/>
                </a:lnTo>
                <a:lnTo>
                  <a:pt x="126" y="555"/>
                </a:lnTo>
                <a:lnTo>
                  <a:pt x="130" y="560"/>
                </a:lnTo>
                <a:lnTo>
                  <a:pt x="140" y="560"/>
                </a:lnTo>
                <a:close/>
                <a:moveTo>
                  <a:pt x="1081" y="0"/>
                </a:moveTo>
                <a:lnTo>
                  <a:pt x="41" y="0"/>
                </a:lnTo>
                <a:lnTo>
                  <a:pt x="25" y="5"/>
                </a:lnTo>
                <a:lnTo>
                  <a:pt x="10" y="15"/>
                </a:lnTo>
                <a:lnTo>
                  <a:pt x="5" y="25"/>
                </a:lnTo>
                <a:lnTo>
                  <a:pt x="0" y="40"/>
                </a:lnTo>
                <a:lnTo>
                  <a:pt x="0" y="841"/>
                </a:lnTo>
                <a:lnTo>
                  <a:pt x="5" y="855"/>
                </a:lnTo>
                <a:lnTo>
                  <a:pt x="10" y="871"/>
                </a:lnTo>
                <a:lnTo>
                  <a:pt x="25" y="880"/>
                </a:lnTo>
                <a:lnTo>
                  <a:pt x="41" y="880"/>
                </a:lnTo>
                <a:lnTo>
                  <a:pt x="1081" y="880"/>
                </a:lnTo>
                <a:lnTo>
                  <a:pt x="1096" y="880"/>
                </a:lnTo>
                <a:lnTo>
                  <a:pt x="1111" y="871"/>
                </a:lnTo>
                <a:lnTo>
                  <a:pt x="1116" y="855"/>
                </a:lnTo>
                <a:lnTo>
                  <a:pt x="1121" y="841"/>
                </a:lnTo>
                <a:lnTo>
                  <a:pt x="1121" y="40"/>
                </a:lnTo>
                <a:lnTo>
                  <a:pt x="1116" y="25"/>
                </a:lnTo>
                <a:lnTo>
                  <a:pt x="1111" y="15"/>
                </a:lnTo>
                <a:lnTo>
                  <a:pt x="1096" y="5"/>
                </a:lnTo>
                <a:lnTo>
                  <a:pt x="1081" y="0"/>
                </a:lnTo>
                <a:close/>
                <a:moveTo>
                  <a:pt x="1081" y="841"/>
                </a:moveTo>
                <a:lnTo>
                  <a:pt x="41" y="841"/>
                </a:lnTo>
                <a:lnTo>
                  <a:pt x="41" y="40"/>
                </a:lnTo>
                <a:lnTo>
                  <a:pt x="1081" y="40"/>
                </a:lnTo>
                <a:lnTo>
                  <a:pt x="1081" y="8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9"/>
          <p:cNvSpPr>
            <a:spLocks noChangeArrowheads="1"/>
          </p:cNvSpPr>
          <p:nvPr/>
        </p:nvSpPr>
        <p:spPr bwMode="auto">
          <a:xfrm>
            <a:off x="3987800" y="1041798"/>
            <a:ext cx="711200" cy="534590"/>
          </a:xfrm>
          <a:custGeom>
            <a:avLst/>
            <a:gdLst>
              <a:gd name="T0" fmla="*/ 390 w 1122"/>
              <a:gd name="T1" fmla="*/ 25 h 1122"/>
              <a:gd name="T2" fmla="*/ 200 w 1122"/>
              <a:gd name="T3" fmla="*/ 130 h 1122"/>
              <a:gd name="T4" fmla="*/ 65 w 1122"/>
              <a:gd name="T5" fmla="*/ 295 h 1122"/>
              <a:gd name="T6" fmla="*/ 0 w 1122"/>
              <a:gd name="T7" fmla="*/ 505 h 1122"/>
              <a:gd name="T8" fmla="*/ 25 w 1122"/>
              <a:gd name="T9" fmla="*/ 730 h 1122"/>
              <a:gd name="T10" fmla="*/ 126 w 1122"/>
              <a:gd name="T11" fmla="*/ 921 h 1122"/>
              <a:gd name="T12" fmla="*/ 291 w 1122"/>
              <a:gd name="T13" fmla="*/ 1056 h 1122"/>
              <a:gd name="T14" fmla="*/ 500 w 1122"/>
              <a:gd name="T15" fmla="*/ 1121 h 1122"/>
              <a:gd name="T16" fmla="*/ 726 w 1122"/>
              <a:gd name="T17" fmla="*/ 1095 h 1122"/>
              <a:gd name="T18" fmla="*/ 916 w 1122"/>
              <a:gd name="T19" fmla="*/ 996 h 1122"/>
              <a:gd name="T20" fmla="*/ 1051 w 1122"/>
              <a:gd name="T21" fmla="*/ 831 h 1122"/>
              <a:gd name="T22" fmla="*/ 1116 w 1122"/>
              <a:gd name="T23" fmla="*/ 620 h 1122"/>
              <a:gd name="T24" fmla="*/ 1096 w 1122"/>
              <a:gd name="T25" fmla="*/ 395 h 1122"/>
              <a:gd name="T26" fmla="*/ 991 w 1122"/>
              <a:gd name="T27" fmla="*/ 205 h 1122"/>
              <a:gd name="T28" fmla="*/ 826 w 1122"/>
              <a:gd name="T29" fmla="*/ 70 h 1122"/>
              <a:gd name="T30" fmla="*/ 615 w 1122"/>
              <a:gd name="T31" fmla="*/ 5 h 1122"/>
              <a:gd name="T32" fmla="*/ 651 w 1122"/>
              <a:gd name="T33" fmla="*/ 50 h 1122"/>
              <a:gd name="T34" fmla="*/ 821 w 1122"/>
              <a:gd name="T35" fmla="*/ 110 h 1122"/>
              <a:gd name="T36" fmla="*/ 705 w 1122"/>
              <a:gd name="T37" fmla="*/ 280 h 1122"/>
              <a:gd name="T38" fmla="*/ 505 w 1122"/>
              <a:gd name="T39" fmla="*/ 245 h 1122"/>
              <a:gd name="T40" fmla="*/ 225 w 1122"/>
              <a:gd name="T41" fmla="*/ 160 h 1122"/>
              <a:gd name="T42" fmla="*/ 381 w 1122"/>
              <a:gd name="T43" fmla="*/ 75 h 1122"/>
              <a:gd name="T44" fmla="*/ 560 w 1122"/>
              <a:gd name="T45" fmla="*/ 40 h 1122"/>
              <a:gd name="T46" fmla="*/ 791 w 1122"/>
              <a:gd name="T47" fmla="*/ 721 h 1122"/>
              <a:gd name="T48" fmla="*/ 615 w 1122"/>
              <a:gd name="T49" fmla="*/ 836 h 1122"/>
              <a:gd name="T50" fmla="*/ 400 w 1122"/>
              <a:gd name="T51" fmla="*/ 795 h 1122"/>
              <a:gd name="T52" fmla="*/ 285 w 1122"/>
              <a:gd name="T53" fmla="*/ 620 h 1122"/>
              <a:gd name="T54" fmla="*/ 326 w 1122"/>
              <a:gd name="T55" fmla="*/ 405 h 1122"/>
              <a:gd name="T56" fmla="*/ 500 w 1122"/>
              <a:gd name="T57" fmla="*/ 285 h 1122"/>
              <a:gd name="T58" fmla="*/ 716 w 1122"/>
              <a:gd name="T59" fmla="*/ 330 h 1122"/>
              <a:gd name="T60" fmla="*/ 831 w 1122"/>
              <a:gd name="T61" fmla="*/ 505 h 1122"/>
              <a:gd name="T62" fmla="*/ 105 w 1122"/>
              <a:gd name="T63" fmla="*/ 820 h 1122"/>
              <a:gd name="T64" fmla="*/ 46 w 1122"/>
              <a:gd name="T65" fmla="*/ 655 h 1122"/>
              <a:gd name="T66" fmla="*/ 46 w 1122"/>
              <a:gd name="T67" fmla="*/ 470 h 1122"/>
              <a:gd name="T68" fmla="*/ 105 w 1122"/>
              <a:gd name="T69" fmla="*/ 300 h 1122"/>
              <a:gd name="T70" fmla="*/ 275 w 1122"/>
              <a:gd name="T71" fmla="*/ 415 h 1122"/>
              <a:gd name="T72" fmla="*/ 241 w 1122"/>
              <a:gd name="T73" fmla="*/ 615 h 1122"/>
              <a:gd name="T74" fmla="*/ 156 w 1122"/>
              <a:gd name="T75" fmla="*/ 895 h 1122"/>
              <a:gd name="T76" fmla="*/ 420 w 1122"/>
              <a:gd name="T77" fmla="*/ 1065 h 1122"/>
              <a:gd name="T78" fmla="*/ 260 w 1122"/>
              <a:gd name="T79" fmla="*/ 990 h 1122"/>
              <a:gd name="T80" fmla="*/ 455 w 1122"/>
              <a:gd name="T81" fmla="*/ 866 h 1122"/>
              <a:gd name="T82" fmla="*/ 661 w 1122"/>
              <a:gd name="T83" fmla="*/ 866 h 1122"/>
              <a:gd name="T84" fmla="*/ 856 w 1122"/>
              <a:gd name="T85" fmla="*/ 990 h 1122"/>
              <a:gd name="T86" fmla="*/ 696 w 1122"/>
              <a:gd name="T87" fmla="*/ 1065 h 1122"/>
              <a:gd name="T88" fmla="*/ 815 w 1122"/>
              <a:gd name="T89" fmla="*/ 751 h 1122"/>
              <a:gd name="T90" fmla="*/ 881 w 1122"/>
              <a:gd name="T91" fmla="*/ 560 h 1122"/>
              <a:gd name="T92" fmla="*/ 815 w 1122"/>
              <a:gd name="T93" fmla="*/ 370 h 1122"/>
              <a:gd name="T94" fmla="*/ 1031 w 1122"/>
              <a:gd name="T95" fmla="*/ 340 h 1122"/>
              <a:gd name="T96" fmla="*/ 1076 w 1122"/>
              <a:gd name="T97" fmla="*/ 515 h 1122"/>
              <a:gd name="T98" fmla="*/ 1061 w 1122"/>
              <a:gd name="T99" fmla="*/ 700 h 1122"/>
              <a:gd name="T100" fmla="*/ 986 w 1122"/>
              <a:gd name="T101" fmla="*/ 86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2" h="1122">
                <a:moveTo>
                  <a:pt x="560" y="0"/>
                </a:moveTo>
                <a:lnTo>
                  <a:pt x="500" y="5"/>
                </a:lnTo>
                <a:lnTo>
                  <a:pt x="445" y="15"/>
                </a:lnTo>
                <a:lnTo>
                  <a:pt x="390" y="25"/>
                </a:lnTo>
                <a:lnTo>
                  <a:pt x="340" y="45"/>
                </a:lnTo>
                <a:lnTo>
                  <a:pt x="291" y="70"/>
                </a:lnTo>
                <a:lnTo>
                  <a:pt x="246" y="95"/>
                </a:lnTo>
                <a:lnTo>
                  <a:pt x="200" y="130"/>
                </a:lnTo>
                <a:lnTo>
                  <a:pt x="161" y="165"/>
                </a:lnTo>
                <a:lnTo>
                  <a:pt x="126" y="205"/>
                </a:lnTo>
                <a:lnTo>
                  <a:pt x="95" y="250"/>
                </a:lnTo>
                <a:lnTo>
                  <a:pt x="65" y="295"/>
                </a:lnTo>
                <a:lnTo>
                  <a:pt x="40" y="345"/>
                </a:lnTo>
                <a:lnTo>
                  <a:pt x="25" y="395"/>
                </a:lnTo>
                <a:lnTo>
                  <a:pt x="10" y="450"/>
                </a:lnTo>
                <a:lnTo>
                  <a:pt x="0" y="505"/>
                </a:lnTo>
                <a:lnTo>
                  <a:pt x="0" y="560"/>
                </a:lnTo>
                <a:lnTo>
                  <a:pt x="0" y="620"/>
                </a:lnTo>
                <a:lnTo>
                  <a:pt x="10" y="675"/>
                </a:lnTo>
                <a:lnTo>
                  <a:pt x="25" y="730"/>
                </a:lnTo>
                <a:lnTo>
                  <a:pt x="40" y="781"/>
                </a:lnTo>
                <a:lnTo>
                  <a:pt x="65" y="831"/>
                </a:lnTo>
                <a:lnTo>
                  <a:pt x="95" y="875"/>
                </a:lnTo>
                <a:lnTo>
                  <a:pt x="126" y="921"/>
                </a:lnTo>
                <a:lnTo>
                  <a:pt x="161" y="960"/>
                </a:lnTo>
                <a:lnTo>
                  <a:pt x="200" y="996"/>
                </a:lnTo>
                <a:lnTo>
                  <a:pt x="246" y="1026"/>
                </a:lnTo>
                <a:lnTo>
                  <a:pt x="291" y="1056"/>
                </a:lnTo>
                <a:lnTo>
                  <a:pt x="340" y="1081"/>
                </a:lnTo>
                <a:lnTo>
                  <a:pt x="390" y="1095"/>
                </a:lnTo>
                <a:lnTo>
                  <a:pt x="445" y="1111"/>
                </a:lnTo>
                <a:lnTo>
                  <a:pt x="500" y="1121"/>
                </a:lnTo>
                <a:lnTo>
                  <a:pt x="560" y="1121"/>
                </a:lnTo>
                <a:lnTo>
                  <a:pt x="615" y="1121"/>
                </a:lnTo>
                <a:lnTo>
                  <a:pt x="670" y="1111"/>
                </a:lnTo>
                <a:lnTo>
                  <a:pt x="726" y="1095"/>
                </a:lnTo>
                <a:lnTo>
                  <a:pt x="776" y="1081"/>
                </a:lnTo>
                <a:lnTo>
                  <a:pt x="826" y="1056"/>
                </a:lnTo>
                <a:lnTo>
                  <a:pt x="870" y="1026"/>
                </a:lnTo>
                <a:lnTo>
                  <a:pt x="916" y="996"/>
                </a:lnTo>
                <a:lnTo>
                  <a:pt x="956" y="960"/>
                </a:lnTo>
                <a:lnTo>
                  <a:pt x="991" y="921"/>
                </a:lnTo>
                <a:lnTo>
                  <a:pt x="1021" y="875"/>
                </a:lnTo>
                <a:lnTo>
                  <a:pt x="1051" y="831"/>
                </a:lnTo>
                <a:lnTo>
                  <a:pt x="1076" y="781"/>
                </a:lnTo>
                <a:lnTo>
                  <a:pt x="1096" y="730"/>
                </a:lnTo>
                <a:lnTo>
                  <a:pt x="1106" y="675"/>
                </a:lnTo>
                <a:lnTo>
                  <a:pt x="1116" y="620"/>
                </a:lnTo>
                <a:lnTo>
                  <a:pt x="1121" y="560"/>
                </a:lnTo>
                <a:lnTo>
                  <a:pt x="1116" y="505"/>
                </a:lnTo>
                <a:lnTo>
                  <a:pt x="1106" y="450"/>
                </a:lnTo>
                <a:lnTo>
                  <a:pt x="1096" y="395"/>
                </a:lnTo>
                <a:lnTo>
                  <a:pt x="1076" y="345"/>
                </a:lnTo>
                <a:lnTo>
                  <a:pt x="1051" y="295"/>
                </a:lnTo>
                <a:lnTo>
                  <a:pt x="1021" y="250"/>
                </a:lnTo>
                <a:lnTo>
                  <a:pt x="991" y="205"/>
                </a:lnTo>
                <a:lnTo>
                  <a:pt x="956" y="165"/>
                </a:lnTo>
                <a:lnTo>
                  <a:pt x="916" y="130"/>
                </a:lnTo>
                <a:lnTo>
                  <a:pt x="870" y="95"/>
                </a:lnTo>
                <a:lnTo>
                  <a:pt x="826" y="70"/>
                </a:lnTo>
                <a:lnTo>
                  <a:pt x="776" y="45"/>
                </a:lnTo>
                <a:lnTo>
                  <a:pt x="726" y="25"/>
                </a:lnTo>
                <a:lnTo>
                  <a:pt x="670" y="15"/>
                </a:lnTo>
                <a:lnTo>
                  <a:pt x="615" y="5"/>
                </a:lnTo>
                <a:lnTo>
                  <a:pt x="560" y="0"/>
                </a:lnTo>
                <a:close/>
                <a:moveTo>
                  <a:pt x="560" y="40"/>
                </a:moveTo>
                <a:lnTo>
                  <a:pt x="606" y="45"/>
                </a:lnTo>
                <a:lnTo>
                  <a:pt x="651" y="50"/>
                </a:lnTo>
                <a:lnTo>
                  <a:pt x="696" y="60"/>
                </a:lnTo>
                <a:lnTo>
                  <a:pt x="736" y="75"/>
                </a:lnTo>
                <a:lnTo>
                  <a:pt x="781" y="90"/>
                </a:lnTo>
                <a:lnTo>
                  <a:pt x="821" y="110"/>
                </a:lnTo>
                <a:lnTo>
                  <a:pt x="856" y="135"/>
                </a:lnTo>
                <a:lnTo>
                  <a:pt x="891" y="160"/>
                </a:lnTo>
                <a:lnTo>
                  <a:pt x="746" y="305"/>
                </a:lnTo>
                <a:lnTo>
                  <a:pt x="705" y="280"/>
                </a:lnTo>
                <a:lnTo>
                  <a:pt x="661" y="260"/>
                </a:lnTo>
                <a:lnTo>
                  <a:pt x="611" y="245"/>
                </a:lnTo>
                <a:lnTo>
                  <a:pt x="560" y="240"/>
                </a:lnTo>
                <a:lnTo>
                  <a:pt x="505" y="245"/>
                </a:lnTo>
                <a:lnTo>
                  <a:pt x="455" y="260"/>
                </a:lnTo>
                <a:lnTo>
                  <a:pt x="411" y="280"/>
                </a:lnTo>
                <a:lnTo>
                  <a:pt x="370" y="305"/>
                </a:lnTo>
                <a:lnTo>
                  <a:pt x="225" y="160"/>
                </a:lnTo>
                <a:lnTo>
                  <a:pt x="260" y="135"/>
                </a:lnTo>
                <a:lnTo>
                  <a:pt x="301" y="110"/>
                </a:lnTo>
                <a:lnTo>
                  <a:pt x="335" y="90"/>
                </a:lnTo>
                <a:lnTo>
                  <a:pt x="381" y="75"/>
                </a:lnTo>
                <a:lnTo>
                  <a:pt x="420" y="60"/>
                </a:lnTo>
                <a:lnTo>
                  <a:pt x="466" y="50"/>
                </a:lnTo>
                <a:lnTo>
                  <a:pt x="510" y="45"/>
                </a:lnTo>
                <a:lnTo>
                  <a:pt x="560" y="40"/>
                </a:lnTo>
                <a:close/>
                <a:moveTo>
                  <a:pt x="840" y="560"/>
                </a:moveTo>
                <a:lnTo>
                  <a:pt x="831" y="620"/>
                </a:lnTo>
                <a:lnTo>
                  <a:pt x="815" y="670"/>
                </a:lnTo>
                <a:lnTo>
                  <a:pt x="791" y="721"/>
                </a:lnTo>
                <a:lnTo>
                  <a:pt x="755" y="760"/>
                </a:lnTo>
                <a:lnTo>
                  <a:pt x="716" y="795"/>
                </a:lnTo>
                <a:lnTo>
                  <a:pt x="666" y="820"/>
                </a:lnTo>
                <a:lnTo>
                  <a:pt x="615" y="836"/>
                </a:lnTo>
                <a:lnTo>
                  <a:pt x="560" y="840"/>
                </a:lnTo>
                <a:lnTo>
                  <a:pt x="500" y="836"/>
                </a:lnTo>
                <a:lnTo>
                  <a:pt x="450" y="820"/>
                </a:lnTo>
                <a:lnTo>
                  <a:pt x="400" y="795"/>
                </a:lnTo>
                <a:lnTo>
                  <a:pt x="360" y="760"/>
                </a:lnTo>
                <a:lnTo>
                  <a:pt x="326" y="721"/>
                </a:lnTo>
                <a:lnTo>
                  <a:pt x="301" y="670"/>
                </a:lnTo>
                <a:lnTo>
                  <a:pt x="285" y="620"/>
                </a:lnTo>
                <a:lnTo>
                  <a:pt x="280" y="560"/>
                </a:lnTo>
                <a:lnTo>
                  <a:pt x="285" y="505"/>
                </a:lnTo>
                <a:lnTo>
                  <a:pt x="301" y="455"/>
                </a:lnTo>
                <a:lnTo>
                  <a:pt x="326" y="405"/>
                </a:lnTo>
                <a:lnTo>
                  <a:pt x="360" y="365"/>
                </a:lnTo>
                <a:lnTo>
                  <a:pt x="400" y="330"/>
                </a:lnTo>
                <a:lnTo>
                  <a:pt x="450" y="305"/>
                </a:lnTo>
                <a:lnTo>
                  <a:pt x="500" y="285"/>
                </a:lnTo>
                <a:lnTo>
                  <a:pt x="560" y="280"/>
                </a:lnTo>
                <a:lnTo>
                  <a:pt x="615" y="285"/>
                </a:lnTo>
                <a:lnTo>
                  <a:pt x="666" y="305"/>
                </a:lnTo>
                <a:lnTo>
                  <a:pt x="716" y="330"/>
                </a:lnTo>
                <a:lnTo>
                  <a:pt x="755" y="365"/>
                </a:lnTo>
                <a:lnTo>
                  <a:pt x="791" y="405"/>
                </a:lnTo>
                <a:lnTo>
                  <a:pt x="815" y="455"/>
                </a:lnTo>
                <a:lnTo>
                  <a:pt x="831" y="505"/>
                </a:lnTo>
                <a:lnTo>
                  <a:pt x="840" y="560"/>
                </a:lnTo>
                <a:close/>
                <a:moveTo>
                  <a:pt x="156" y="895"/>
                </a:moveTo>
                <a:lnTo>
                  <a:pt x="131" y="861"/>
                </a:lnTo>
                <a:lnTo>
                  <a:pt x="105" y="820"/>
                </a:lnTo>
                <a:lnTo>
                  <a:pt x="85" y="781"/>
                </a:lnTo>
                <a:lnTo>
                  <a:pt x="71" y="740"/>
                </a:lnTo>
                <a:lnTo>
                  <a:pt x="55" y="700"/>
                </a:lnTo>
                <a:lnTo>
                  <a:pt x="46" y="655"/>
                </a:lnTo>
                <a:lnTo>
                  <a:pt x="40" y="611"/>
                </a:lnTo>
                <a:lnTo>
                  <a:pt x="40" y="560"/>
                </a:lnTo>
                <a:lnTo>
                  <a:pt x="40" y="515"/>
                </a:lnTo>
                <a:lnTo>
                  <a:pt x="46" y="470"/>
                </a:lnTo>
                <a:lnTo>
                  <a:pt x="55" y="425"/>
                </a:lnTo>
                <a:lnTo>
                  <a:pt x="71" y="380"/>
                </a:lnTo>
                <a:lnTo>
                  <a:pt x="85" y="340"/>
                </a:lnTo>
                <a:lnTo>
                  <a:pt x="105" y="300"/>
                </a:lnTo>
                <a:lnTo>
                  <a:pt x="131" y="265"/>
                </a:lnTo>
                <a:lnTo>
                  <a:pt x="156" y="230"/>
                </a:lnTo>
                <a:lnTo>
                  <a:pt x="301" y="370"/>
                </a:lnTo>
                <a:lnTo>
                  <a:pt x="275" y="415"/>
                </a:lnTo>
                <a:lnTo>
                  <a:pt x="255" y="460"/>
                </a:lnTo>
                <a:lnTo>
                  <a:pt x="241" y="510"/>
                </a:lnTo>
                <a:lnTo>
                  <a:pt x="241" y="560"/>
                </a:lnTo>
                <a:lnTo>
                  <a:pt x="241" y="615"/>
                </a:lnTo>
                <a:lnTo>
                  <a:pt x="255" y="666"/>
                </a:lnTo>
                <a:lnTo>
                  <a:pt x="275" y="710"/>
                </a:lnTo>
                <a:lnTo>
                  <a:pt x="301" y="751"/>
                </a:lnTo>
                <a:lnTo>
                  <a:pt x="156" y="895"/>
                </a:lnTo>
                <a:close/>
                <a:moveTo>
                  <a:pt x="560" y="1081"/>
                </a:moveTo>
                <a:lnTo>
                  <a:pt x="510" y="1081"/>
                </a:lnTo>
                <a:lnTo>
                  <a:pt x="466" y="1075"/>
                </a:lnTo>
                <a:lnTo>
                  <a:pt x="420" y="1065"/>
                </a:lnTo>
                <a:lnTo>
                  <a:pt x="381" y="1051"/>
                </a:lnTo>
                <a:lnTo>
                  <a:pt x="335" y="1036"/>
                </a:lnTo>
                <a:lnTo>
                  <a:pt x="301" y="1010"/>
                </a:lnTo>
                <a:lnTo>
                  <a:pt x="260" y="990"/>
                </a:lnTo>
                <a:lnTo>
                  <a:pt x="225" y="960"/>
                </a:lnTo>
                <a:lnTo>
                  <a:pt x="370" y="820"/>
                </a:lnTo>
                <a:lnTo>
                  <a:pt x="411" y="845"/>
                </a:lnTo>
                <a:lnTo>
                  <a:pt x="455" y="866"/>
                </a:lnTo>
                <a:lnTo>
                  <a:pt x="505" y="875"/>
                </a:lnTo>
                <a:lnTo>
                  <a:pt x="560" y="880"/>
                </a:lnTo>
                <a:lnTo>
                  <a:pt x="611" y="875"/>
                </a:lnTo>
                <a:lnTo>
                  <a:pt x="661" y="866"/>
                </a:lnTo>
                <a:lnTo>
                  <a:pt x="705" y="845"/>
                </a:lnTo>
                <a:lnTo>
                  <a:pt x="746" y="820"/>
                </a:lnTo>
                <a:lnTo>
                  <a:pt x="891" y="960"/>
                </a:lnTo>
                <a:lnTo>
                  <a:pt x="856" y="990"/>
                </a:lnTo>
                <a:lnTo>
                  <a:pt x="821" y="1010"/>
                </a:lnTo>
                <a:lnTo>
                  <a:pt x="781" y="1036"/>
                </a:lnTo>
                <a:lnTo>
                  <a:pt x="736" y="1051"/>
                </a:lnTo>
                <a:lnTo>
                  <a:pt x="696" y="1065"/>
                </a:lnTo>
                <a:lnTo>
                  <a:pt x="651" y="1075"/>
                </a:lnTo>
                <a:lnTo>
                  <a:pt x="606" y="1081"/>
                </a:lnTo>
                <a:lnTo>
                  <a:pt x="560" y="1081"/>
                </a:lnTo>
                <a:close/>
                <a:moveTo>
                  <a:pt x="815" y="751"/>
                </a:moveTo>
                <a:lnTo>
                  <a:pt x="840" y="710"/>
                </a:lnTo>
                <a:lnTo>
                  <a:pt x="861" y="666"/>
                </a:lnTo>
                <a:lnTo>
                  <a:pt x="876" y="615"/>
                </a:lnTo>
                <a:lnTo>
                  <a:pt x="881" y="560"/>
                </a:lnTo>
                <a:lnTo>
                  <a:pt x="876" y="510"/>
                </a:lnTo>
                <a:lnTo>
                  <a:pt x="861" y="460"/>
                </a:lnTo>
                <a:lnTo>
                  <a:pt x="840" y="415"/>
                </a:lnTo>
                <a:lnTo>
                  <a:pt x="815" y="370"/>
                </a:lnTo>
                <a:lnTo>
                  <a:pt x="961" y="230"/>
                </a:lnTo>
                <a:lnTo>
                  <a:pt x="986" y="265"/>
                </a:lnTo>
                <a:lnTo>
                  <a:pt x="1011" y="300"/>
                </a:lnTo>
                <a:lnTo>
                  <a:pt x="1031" y="340"/>
                </a:lnTo>
                <a:lnTo>
                  <a:pt x="1046" y="380"/>
                </a:lnTo>
                <a:lnTo>
                  <a:pt x="1061" y="425"/>
                </a:lnTo>
                <a:lnTo>
                  <a:pt x="1071" y="470"/>
                </a:lnTo>
                <a:lnTo>
                  <a:pt x="1076" y="515"/>
                </a:lnTo>
                <a:lnTo>
                  <a:pt x="1081" y="560"/>
                </a:lnTo>
                <a:lnTo>
                  <a:pt x="1076" y="611"/>
                </a:lnTo>
                <a:lnTo>
                  <a:pt x="1071" y="655"/>
                </a:lnTo>
                <a:lnTo>
                  <a:pt x="1061" y="700"/>
                </a:lnTo>
                <a:lnTo>
                  <a:pt x="1046" y="740"/>
                </a:lnTo>
                <a:lnTo>
                  <a:pt x="1031" y="781"/>
                </a:lnTo>
                <a:lnTo>
                  <a:pt x="1011" y="820"/>
                </a:lnTo>
                <a:lnTo>
                  <a:pt x="986" y="861"/>
                </a:lnTo>
                <a:lnTo>
                  <a:pt x="961" y="895"/>
                </a:lnTo>
                <a:lnTo>
                  <a:pt x="815" y="75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10"/>
          <p:cNvSpPr>
            <a:spLocks noChangeArrowheads="1"/>
          </p:cNvSpPr>
          <p:nvPr/>
        </p:nvSpPr>
        <p:spPr bwMode="auto">
          <a:xfrm>
            <a:off x="5186363" y="1040606"/>
            <a:ext cx="711200" cy="533400"/>
          </a:xfrm>
          <a:custGeom>
            <a:avLst/>
            <a:gdLst>
              <a:gd name="T0" fmla="*/ 930 w 1121"/>
              <a:gd name="T1" fmla="*/ 385 h 1121"/>
              <a:gd name="T2" fmla="*/ 920 w 1121"/>
              <a:gd name="T3" fmla="*/ 395 h 1121"/>
              <a:gd name="T4" fmla="*/ 920 w 1121"/>
              <a:gd name="T5" fmla="*/ 1001 h 1121"/>
              <a:gd name="T6" fmla="*/ 915 w 1121"/>
              <a:gd name="T7" fmla="*/ 1035 h 1121"/>
              <a:gd name="T8" fmla="*/ 870 w 1121"/>
              <a:gd name="T9" fmla="*/ 1075 h 1121"/>
              <a:gd name="T10" fmla="*/ 840 w 1121"/>
              <a:gd name="T11" fmla="*/ 1081 h 1121"/>
              <a:gd name="T12" fmla="*/ 105 w 1121"/>
              <a:gd name="T13" fmla="*/ 1081 h 1121"/>
              <a:gd name="T14" fmla="*/ 60 w 1121"/>
              <a:gd name="T15" fmla="*/ 1061 h 1121"/>
              <a:gd name="T16" fmla="*/ 40 w 1121"/>
              <a:gd name="T17" fmla="*/ 1020 h 1121"/>
              <a:gd name="T18" fmla="*/ 40 w 1121"/>
              <a:gd name="T19" fmla="*/ 280 h 1121"/>
              <a:gd name="T20" fmla="*/ 45 w 1121"/>
              <a:gd name="T21" fmla="*/ 250 h 1121"/>
              <a:gd name="T22" fmla="*/ 90 w 1121"/>
              <a:gd name="T23" fmla="*/ 210 h 1121"/>
              <a:gd name="T24" fmla="*/ 120 w 1121"/>
              <a:gd name="T25" fmla="*/ 200 h 1121"/>
              <a:gd name="T26" fmla="*/ 806 w 1121"/>
              <a:gd name="T27" fmla="*/ 200 h 1121"/>
              <a:gd name="T28" fmla="*/ 815 w 1121"/>
              <a:gd name="T29" fmla="*/ 190 h 1121"/>
              <a:gd name="T30" fmla="*/ 815 w 1121"/>
              <a:gd name="T31" fmla="*/ 175 h 1121"/>
              <a:gd name="T32" fmla="*/ 806 w 1121"/>
              <a:gd name="T33" fmla="*/ 165 h 1121"/>
              <a:gd name="T34" fmla="*/ 120 w 1121"/>
              <a:gd name="T35" fmla="*/ 160 h 1121"/>
              <a:gd name="T36" fmla="*/ 70 w 1121"/>
              <a:gd name="T37" fmla="*/ 170 h 1121"/>
              <a:gd name="T38" fmla="*/ 35 w 1121"/>
              <a:gd name="T39" fmla="*/ 195 h 1121"/>
              <a:gd name="T40" fmla="*/ 10 w 1121"/>
              <a:gd name="T41" fmla="*/ 235 h 1121"/>
              <a:gd name="T42" fmla="*/ 0 w 1121"/>
              <a:gd name="T43" fmla="*/ 280 h 1121"/>
              <a:gd name="T44" fmla="*/ 0 w 1121"/>
              <a:gd name="T45" fmla="*/ 1026 h 1121"/>
              <a:gd name="T46" fmla="*/ 20 w 1121"/>
              <a:gd name="T47" fmla="*/ 1070 h 1121"/>
              <a:gd name="T48" fmla="*/ 50 w 1121"/>
              <a:gd name="T49" fmla="*/ 1100 h 1121"/>
              <a:gd name="T50" fmla="*/ 95 w 1121"/>
              <a:gd name="T51" fmla="*/ 1120 h 1121"/>
              <a:gd name="T52" fmla="*/ 840 w 1121"/>
              <a:gd name="T53" fmla="*/ 1120 h 1121"/>
              <a:gd name="T54" fmla="*/ 885 w 1121"/>
              <a:gd name="T55" fmla="*/ 1111 h 1121"/>
              <a:gd name="T56" fmla="*/ 925 w 1121"/>
              <a:gd name="T57" fmla="*/ 1086 h 1121"/>
              <a:gd name="T58" fmla="*/ 950 w 1121"/>
              <a:gd name="T59" fmla="*/ 1050 h 1121"/>
              <a:gd name="T60" fmla="*/ 960 w 1121"/>
              <a:gd name="T61" fmla="*/ 1001 h 1121"/>
              <a:gd name="T62" fmla="*/ 955 w 1121"/>
              <a:gd name="T63" fmla="*/ 395 h 1121"/>
              <a:gd name="T64" fmla="*/ 946 w 1121"/>
              <a:gd name="T65" fmla="*/ 385 h 1121"/>
              <a:gd name="T66" fmla="*/ 1120 w 1121"/>
              <a:gd name="T67" fmla="*/ 20 h 1121"/>
              <a:gd name="T68" fmla="*/ 1116 w 1121"/>
              <a:gd name="T69" fmla="*/ 5 h 1121"/>
              <a:gd name="T70" fmla="*/ 1100 w 1121"/>
              <a:gd name="T71" fmla="*/ 0 h 1121"/>
              <a:gd name="T72" fmla="*/ 1086 w 1121"/>
              <a:gd name="T73" fmla="*/ 10 h 1121"/>
              <a:gd name="T74" fmla="*/ 215 w 1121"/>
              <a:gd name="T75" fmla="*/ 485 h 1121"/>
              <a:gd name="T76" fmla="*/ 200 w 1121"/>
              <a:gd name="T77" fmla="*/ 480 h 1121"/>
              <a:gd name="T78" fmla="*/ 185 w 1121"/>
              <a:gd name="T79" fmla="*/ 485 h 1121"/>
              <a:gd name="T80" fmla="*/ 180 w 1121"/>
              <a:gd name="T81" fmla="*/ 500 h 1121"/>
              <a:gd name="T82" fmla="*/ 185 w 1121"/>
              <a:gd name="T83" fmla="*/ 515 h 1121"/>
              <a:gd name="T84" fmla="*/ 470 w 1121"/>
              <a:gd name="T85" fmla="*/ 800 h 1121"/>
              <a:gd name="T86" fmla="*/ 485 w 1121"/>
              <a:gd name="T87" fmla="*/ 800 h 1121"/>
              <a:gd name="T88" fmla="*/ 1116 w 1121"/>
              <a:gd name="T89" fmla="*/ 3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1" h="1121">
                <a:moveTo>
                  <a:pt x="940" y="380"/>
                </a:moveTo>
                <a:lnTo>
                  <a:pt x="930" y="385"/>
                </a:lnTo>
                <a:lnTo>
                  <a:pt x="925" y="385"/>
                </a:lnTo>
                <a:lnTo>
                  <a:pt x="920" y="395"/>
                </a:lnTo>
                <a:lnTo>
                  <a:pt x="920" y="400"/>
                </a:lnTo>
                <a:lnTo>
                  <a:pt x="920" y="1001"/>
                </a:lnTo>
                <a:lnTo>
                  <a:pt x="915" y="1020"/>
                </a:lnTo>
                <a:lnTo>
                  <a:pt x="915" y="1035"/>
                </a:lnTo>
                <a:lnTo>
                  <a:pt x="895" y="1061"/>
                </a:lnTo>
                <a:lnTo>
                  <a:pt x="870" y="1075"/>
                </a:lnTo>
                <a:lnTo>
                  <a:pt x="855" y="1081"/>
                </a:lnTo>
                <a:lnTo>
                  <a:pt x="840" y="1081"/>
                </a:lnTo>
                <a:lnTo>
                  <a:pt x="120" y="1081"/>
                </a:lnTo>
                <a:lnTo>
                  <a:pt x="105" y="1081"/>
                </a:lnTo>
                <a:lnTo>
                  <a:pt x="90" y="1075"/>
                </a:lnTo>
                <a:lnTo>
                  <a:pt x="60" y="1061"/>
                </a:lnTo>
                <a:lnTo>
                  <a:pt x="45" y="1035"/>
                </a:lnTo>
                <a:lnTo>
                  <a:pt x="40" y="1020"/>
                </a:lnTo>
                <a:lnTo>
                  <a:pt x="40" y="1001"/>
                </a:lnTo>
                <a:lnTo>
                  <a:pt x="40" y="280"/>
                </a:lnTo>
                <a:lnTo>
                  <a:pt x="40" y="265"/>
                </a:lnTo>
                <a:lnTo>
                  <a:pt x="45" y="250"/>
                </a:lnTo>
                <a:lnTo>
                  <a:pt x="60" y="225"/>
                </a:lnTo>
                <a:lnTo>
                  <a:pt x="90" y="210"/>
                </a:lnTo>
                <a:lnTo>
                  <a:pt x="105" y="205"/>
                </a:lnTo>
                <a:lnTo>
                  <a:pt x="120" y="200"/>
                </a:lnTo>
                <a:lnTo>
                  <a:pt x="800" y="200"/>
                </a:lnTo>
                <a:lnTo>
                  <a:pt x="806" y="200"/>
                </a:lnTo>
                <a:lnTo>
                  <a:pt x="815" y="195"/>
                </a:lnTo>
                <a:lnTo>
                  <a:pt x="815" y="190"/>
                </a:lnTo>
                <a:lnTo>
                  <a:pt x="820" y="180"/>
                </a:lnTo>
                <a:lnTo>
                  <a:pt x="815" y="175"/>
                </a:lnTo>
                <a:lnTo>
                  <a:pt x="815" y="165"/>
                </a:lnTo>
                <a:lnTo>
                  <a:pt x="806" y="165"/>
                </a:lnTo>
                <a:lnTo>
                  <a:pt x="800" y="160"/>
                </a:lnTo>
                <a:lnTo>
                  <a:pt x="120" y="160"/>
                </a:lnTo>
                <a:lnTo>
                  <a:pt x="95" y="165"/>
                </a:lnTo>
                <a:lnTo>
                  <a:pt x="70" y="170"/>
                </a:lnTo>
                <a:lnTo>
                  <a:pt x="50" y="180"/>
                </a:lnTo>
                <a:lnTo>
                  <a:pt x="35" y="195"/>
                </a:lnTo>
                <a:lnTo>
                  <a:pt x="20" y="215"/>
                </a:lnTo>
                <a:lnTo>
                  <a:pt x="10" y="235"/>
                </a:lnTo>
                <a:lnTo>
                  <a:pt x="0" y="255"/>
                </a:lnTo>
                <a:lnTo>
                  <a:pt x="0" y="280"/>
                </a:lnTo>
                <a:lnTo>
                  <a:pt x="0" y="1001"/>
                </a:lnTo>
                <a:lnTo>
                  <a:pt x="0" y="1026"/>
                </a:lnTo>
                <a:lnTo>
                  <a:pt x="10" y="1050"/>
                </a:lnTo>
                <a:lnTo>
                  <a:pt x="20" y="1070"/>
                </a:lnTo>
                <a:lnTo>
                  <a:pt x="35" y="1086"/>
                </a:lnTo>
                <a:lnTo>
                  <a:pt x="50" y="1100"/>
                </a:lnTo>
                <a:lnTo>
                  <a:pt x="70" y="1111"/>
                </a:lnTo>
                <a:lnTo>
                  <a:pt x="95" y="1120"/>
                </a:lnTo>
                <a:lnTo>
                  <a:pt x="120" y="1120"/>
                </a:lnTo>
                <a:lnTo>
                  <a:pt x="840" y="1120"/>
                </a:lnTo>
                <a:lnTo>
                  <a:pt x="865" y="1120"/>
                </a:lnTo>
                <a:lnTo>
                  <a:pt x="885" y="1111"/>
                </a:lnTo>
                <a:lnTo>
                  <a:pt x="905" y="1100"/>
                </a:lnTo>
                <a:lnTo>
                  <a:pt x="925" y="1086"/>
                </a:lnTo>
                <a:lnTo>
                  <a:pt x="940" y="1070"/>
                </a:lnTo>
                <a:lnTo>
                  <a:pt x="950" y="1050"/>
                </a:lnTo>
                <a:lnTo>
                  <a:pt x="955" y="1026"/>
                </a:lnTo>
                <a:lnTo>
                  <a:pt x="960" y="1001"/>
                </a:lnTo>
                <a:lnTo>
                  <a:pt x="960" y="400"/>
                </a:lnTo>
                <a:lnTo>
                  <a:pt x="955" y="395"/>
                </a:lnTo>
                <a:lnTo>
                  <a:pt x="955" y="385"/>
                </a:lnTo>
                <a:lnTo>
                  <a:pt x="946" y="385"/>
                </a:lnTo>
                <a:lnTo>
                  <a:pt x="940" y="380"/>
                </a:lnTo>
                <a:close/>
                <a:moveTo>
                  <a:pt x="1120" y="20"/>
                </a:moveTo>
                <a:lnTo>
                  <a:pt x="1116" y="15"/>
                </a:lnTo>
                <a:lnTo>
                  <a:pt x="1116" y="5"/>
                </a:lnTo>
                <a:lnTo>
                  <a:pt x="1105" y="5"/>
                </a:lnTo>
                <a:lnTo>
                  <a:pt x="1100" y="0"/>
                </a:lnTo>
                <a:lnTo>
                  <a:pt x="1090" y="5"/>
                </a:lnTo>
                <a:lnTo>
                  <a:pt x="1086" y="10"/>
                </a:lnTo>
                <a:lnTo>
                  <a:pt x="475" y="751"/>
                </a:lnTo>
                <a:lnTo>
                  <a:pt x="215" y="485"/>
                </a:lnTo>
                <a:lnTo>
                  <a:pt x="205" y="485"/>
                </a:lnTo>
                <a:lnTo>
                  <a:pt x="200" y="480"/>
                </a:lnTo>
                <a:lnTo>
                  <a:pt x="190" y="485"/>
                </a:lnTo>
                <a:lnTo>
                  <a:pt x="185" y="485"/>
                </a:lnTo>
                <a:lnTo>
                  <a:pt x="180" y="495"/>
                </a:lnTo>
                <a:lnTo>
                  <a:pt x="180" y="500"/>
                </a:lnTo>
                <a:lnTo>
                  <a:pt x="180" y="510"/>
                </a:lnTo>
                <a:lnTo>
                  <a:pt x="185" y="515"/>
                </a:lnTo>
                <a:lnTo>
                  <a:pt x="465" y="795"/>
                </a:lnTo>
                <a:lnTo>
                  <a:pt x="470" y="800"/>
                </a:lnTo>
                <a:lnTo>
                  <a:pt x="480" y="800"/>
                </a:lnTo>
                <a:lnTo>
                  <a:pt x="485" y="800"/>
                </a:lnTo>
                <a:lnTo>
                  <a:pt x="495" y="795"/>
                </a:lnTo>
                <a:lnTo>
                  <a:pt x="1116" y="35"/>
                </a:lnTo>
                <a:lnTo>
                  <a:pt x="1120" y="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1"/>
          <p:cNvSpPr>
            <a:spLocks noChangeArrowheads="1"/>
          </p:cNvSpPr>
          <p:nvPr/>
        </p:nvSpPr>
        <p:spPr bwMode="auto">
          <a:xfrm>
            <a:off x="6257925" y="1157288"/>
            <a:ext cx="711200" cy="285750"/>
          </a:xfrm>
          <a:custGeom>
            <a:avLst/>
            <a:gdLst>
              <a:gd name="T0" fmla="*/ 600 w 1121"/>
              <a:gd name="T1" fmla="*/ 295 h 601"/>
              <a:gd name="T2" fmla="*/ 640 w 1121"/>
              <a:gd name="T3" fmla="*/ 260 h 601"/>
              <a:gd name="T4" fmla="*/ 660 w 1121"/>
              <a:gd name="T5" fmla="*/ 200 h 601"/>
              <a:gd name="T6" fmla="*/ 640 w 1121"/>
              <a:gd name="T7" fmla="*/ 145 h 601"/>
              <a:gd name="T8" fmla="*/ 600 w 1121"/>
              <a:gd name="T9" fmla="*/ 110 h 601"/>
              <a:gd name="T10" fmla="*/ 540 w 1121"/>
              <a:gd name="T11" fmla="*/ 105 h 601"/>
              <a:gd name="T12" fmla="*/ 490 w 1121"/>
              <a:gd name="T13" fmla="*/ 130 h 601"/>
              <a:gd name="T14" fmla="*/ 460 w 1121"/>
              <a:gd name="T15" fmla="*/ 180 h 601"/>
              <a:gd name="T16" fmla="*/ 465 w 1121"/>
              <a:gd name="T17" fmla="*/ 240 h 601"/>
              <a:gd name="T18" fmla="*/ 505 w 1121"/>
              <a:gd name="T19" fmla="*/ 285 h 601"/>
              <a:gd name="T20" fmla="*/ 560 w 1121"/>
              <a:gd name="T21" fmla="*/ 300 h 601"/>
              <a:gd name="T22" fmla="*/ 735 w 1121"/>
              <a:gd name="T23" fmla="*/ 30 h 601"/>
              <a:gd name="T24" fmla="*/ 560 w 1121"/>
              <a:gd name="T25" fmla="*/ 0 h 601"/>
              <a:gd name="T26" fmla="*/ 385 w 1121"/>
              <a:gd name="T27" fmla="*/ 30 h 601"/>
              <a:gd name="T28" fmla="*/ 260 w 1121"/>
              <a:gd name="T29" fmla="*/ 80 h 601"/>
              <a:gd name="T30" fmla="*/ 95 w 1121"/>
              <a:gd name="T31" fmla="*/ 180 h 601"/>
              <a:gd name="T32" fmla="*/ 5 w 1121"/>
              <a:gd name="T33" fmla="*/ 280 h 601"/>
              <a:gd name="T34" fmla="*/ 10 w 1121"/>
              <a:gd name="T35" fmla="*/ 335 h 601"/>
              <a:gd name="T36" fmla="*/ 110 w 1121"/>
              <a:gd name="T37" fmla="*/ 430 h 601"/>
              <a:gd name="T38" fmla="*/ 315 w 1121"/>
              <a:gd name="T39" fmla="*/ 550 h 601"/>
              <a:gd name="T40" fmla="*/ 460 w 1121"/>
              <a:gd name="T41" fmla="*/ 590 h 601"/>
              <a:gd name="T42" fmla="*/ 610 w 1121"/>
              <a:gd name="T43" fmla="*/ 600 h 601"/>
              <a:gd name="T44" fmla="*/ 755 w 1121"/>
              <a:gd name="T45" fmla="*/ 565 h 601"/>
              <a:gd name="T46" fmla="*/ 935 w 1121"/>
              <a:gd name="T47" fmla="*/ 480 h 601"/>
              <a:gd name="T48" fmla="*/ 1090 w 1121"/>
              <a:gd name="T49" fmla="*/ 361 h 601"/>
              <a:gd name="T50" fmla="*/ 1120 w 1121"/>
              <a:gd name="T51" fmla="*/ 300 h 601"/>
              <a:gd name="T52" fmla="*/ 1065 w 1121"/>
              <a:gd name="T53" fmla="*/ 215 h 601"/>
              <a:gd name="T54" fmla="*/ 920 w 1121"/>
              <a:gd name="T55" fmla="*/ 110 h 601"/>
              <a:gd name="T56" fmla="*/ 350 w 1121"/>
              <a:gd name="T57" fmla="*/ 85 h 601"/>
              <a:gd name="T58" fmla="*/ 505 w 1121"/>
              <a:gd name="T59" fmla="*/ 45 h 601"/>
              <a:gd name="T60" fmla="*/ 665 w 1121"/>
              <a:gd name="T61" fmla="*/ 55 h 601"/>
              <a:gd name="T62" fmla="*/ 780 w 1121"/>
              <a:gd name="T63" fmla="*/ 110 h 601"/>
              <a:gd name="T64" fmla="*/ 801 w 1121"/>
              <a:gd name="T65" fmla="*/ 200 h 601"/>
              <a:gd name="T66" fmla="*/ 760 w 1121"/>
              <a:gd name="T67" fmla="*/ 335 h 601"/>
              <a:gd name="T68" fmla="*/ 650 w 1121"/>
              <a:gd name="T69" fmla="*/ 425 h 601"/>
              <a:gd name="T70" fmla="*/ 510 w 1121"/>
              <a:gd name="T71" fmla="*/ 435 h 601"/>
              <a:gd name="T72" fmla="*/ 390 w 1121"/>
              <a:gd name="T73" fmla="*/ 370 h 601"/>
              <a:gd name="T74" fmla="*/ 325 w 1121"/>
              <a:gd name="T75" fmla="*/ 250 h 601"/>
              <a:gd name="T76" fmla="*/ 325 w 1121"/>
              <a:gd name="T77" fmla="*/ 140 h 601"/>
              <a:gd name="T78" fmla="*/ 560 w 1121"/>
              <a:gd name="T79" fmla="*/ 561 h 601"/>
              <a:gd name="T80" fmla="*/ 420 w 1121"/>
              <a:gd name="T81" fmla="*/ 545 h 601"/>
              <a:gd name="T82" fmla="*/ 210 w 1121"/>
              <a:gd name="T83" fmla="*/ 455 h 601"/>
              <a:gd name="T84" fmla="*/ 55 w 1121"/>
              <a:gd name="T85" fmla="*/ 330 h 601"/>
              <a:gd name="T86" fmla="*/ 50 w 1121"/>
              <a:gd name="T87" fmla="*/ 285 h 601"/>
              <a:gd name="T88" fmla="*/ 115 w 1121"/>
              <a:gd name="T89" fmla="*/ 215 h 601"/>
              <a:gd name="T90" fmla="*/ 245 w 1121"/>
              <a:gd name="T91" fmla="*/ 130 h 601"/>
              <a:gd name="T92" fmla="*/ 280 w 1121"/>
              <a:gd name="T93" fmla="*/ 200 h 601"/>
              <a:gd name="T94" fmla="*/ 325 w 1121"/>
              <a:gd name="T95" fmla="*/ 361 h 601"/>
              <a:gd name="T96" fmla="*/ 450 w 1121"/>
              <a:gd name="T97" fmla="*/ 460 h 601"/>
              <a:gd name="T98" fmla="*/ 615 w 1121"/>
              <a:gd name="T99" fmla="*/ 476 h 601"/>
              <a:gd name="T100" fmla="*/ 755 w 1121"/>
              <a:gd name="T101" fmla="*/ 400 h 601"/>
              <a:gd name="T102" fmla="*/ 835 w 1121"/>
              <a:gd name="T103" fmla="*/ 260 h 601"/>
              <a:gd name="T104" fmla="*/ 820 w 1121"/>
              <a:gd name="T105" fmla="*/ 105 h 601"/>
              <a:gd name="T106" fmla="*/ 965 w 1121"/>
              <a:gd name="T107" fmla="*/ 185 h 601"/>
              <a:gd name="T108" fmla="*/ 1056 w 1121"/>
              <a:gd name="T109" fmla="*/ 265 h 601"/>
              <a:gd name="T110" fmla="*/ 1070 w 1121"/>
              <a:gd name="T111" fmla="*/ 315 h 601"/>
              <a:gd name="T112" fmla="*/ 975 w 1121"/>
              <a:gd name="T113" fmla="*/ 410 h 601"/>
              <a:gd name="T114" fmla="*/ 740 w 1121"/>
              <a:gd name="T115" fmla="*/ 531 h 601"/>
              <a:gd name="T116" fmla="*/ 605 w 1121"/>
              <a:gd name="T117" fmla="*/ 56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1" h="601">
                <a:moveTo>
                  <a:pt x="560" y="300"/>
                </a:moveTo>
                <a:lnTo>
                  <a:pt x="580" y="300"/>
                </a:lnTo>
                <a:lnTo>
                  <a:pt x="600" y="295"/>
                </a:lnTo>
                <a:lnTo>
                  <a:pt x="615" y="285"/>
                </a:lnTo>
                <a:lnTo>
                  <a:pt x="630" y="270"/>
                </a:lnTo>
                <a:lnTo>
                  <a:pt x="640" y="260"/>
                </a:lnTo>
                <a:lnTo>
                  <a:pt x="650" y="240"/>
                </a:lnTo>
                <a:lnTo>
                  <a:pt x="655" y="221"/>
                </a:lnTo>
                <a:lnTo>
                  <a:pt x="660" y="200"/>
                </a:lnTo>
                <a:lnTo>
                  <a:pt x="655" y="180"/>
                </a:lnTo>
                <a:lnTo>
                  <a:pt x="650" y="165"/>
                </a:lnTo>
                <a:lnTo>
                  <a:pt x="640" y="145"/>
                </a:lnTo>
                <a:lnTo>
                  <a:pt x="630" y="130"/>
                </a:lnTo>
                <a:lnTo>
                  <a:pt x="615" y="120"/>
                </a:lnTo>
                <a:lnTo>
                  <a:pt x="600" y="110"/>
                </a:lnTo>
                <a:lnTo>
                  <a:pt x="580" y="105"/>
                </a:lnTo>
                <a:lnTo>
                  <a:pt x="560" y="100"/>
                </a:lnTo>
                <a:lnTo>
                  <a:pt x="540" y="105"/>
                </a:lnTo>
                <a:lnTo>
                  <a:pt x="520" y="110"/>
                </a:lnTo>
                <a:lnTo>
                  <a:pt x="505" y="120"/>
                </a:lnTo>
                <a:lnTo>
                  <a:pt x="490" y="130"/>
                </a:lnTo>
                <a:lnTo>
                  <a:pt x="475" y="145"/>
                </a:lnTo>
                <a:lnTo>
                  <a:pt x="465" y="165"/>
                </a:lnTo>
                <a:lnTo>
                  <a:pt x="460" y="180"/>
                </a:lnTo>
                <a:lnTo>
                  <a:pt x="460" y="200"/>
                </a:lnTo>
                <a:lnTo>
                  <a:pt x="460" y="221"/>
                </a:lnTo>
                <a:lnTo>
                  <a:pt x="465" y="240"/>
                </a:lnTo>
                <a:lnTo>
                  <a:pt x="475" y="260"/>
                </a:lnTo>
                <a:lnTo>
                  <a:pt x="490" y="270"/>
                </a:lnTo>
                <a:lnTo>
                  <a:pt x="505" y="285"/>
                </a:lnTo>
                <a:lnTo>
                  <a:pt x="520" y="295"/>
                </a:lnTo>
                <a:lnTo>
                  <a:pt x="540" y="300"/>
                </a:lnTo>
                <a:lnTo>
                  <a:pt x="560" y="300"/>
                </a:lnTo>
                <a:close/>
                <a:moveTo>
                  <a:pt x="795" y="50"/>
                </a:moveTo>
                <a:lnTo>
                  <a:pt x="790" y="50"/>
                </a:lnTo>
                <a:lnTo>
                  <a:pt x="735" y="30"/>
                </a:lnTo>
                <a:lnTo>
                  <a:pt x="675" y="15"/>
                </a:lnTo>
                <a:lnTo>
                  <a:pt x="615" y="5"/>
                </a:lnTo>
                <a:lnTo>
                  <a:pt x="560" y="0"/>
                </a:lnTo>
                <a:lnTo>
                  <a:pt x="500" y="5"/>
                </a:lnTo>
                <a:lnTo>
                  <a:pt x="445" y="15"/>
                </a:lnTo>
                <a:lnTo>
                  <a:pt x="385" y="30"/>
                </a:lnTo>
                <a:lnTo>
                  <a:pt x="330" y="50"/>
                </a:lnTo>
                <a:lnTo>
                  <a:pt x="325" y="50"/>
                </a:lnTo>
                <a:lnTo>
                  <a:pt x="260" y="80"/>
                </a:lnTo>
                <a:lnTo>
                  <a:pt x="195" y="110"/>
                </a:lnTo>
                <a:lnTo>
                  <a:pt x="140" y="145"/>
                </a:lnTo>
                <a:lnTo>
                  <a:pt x="95" y="180"/>
                </a:lnTo>
                <a:lnTo>
                  <a:pt x="55" y="215"/>
                </a:lnTo>
                <a:lnTo>
                  <a:pt x="25" y="250"/>
                </a:lnTo>
                <a:lnTo>
                  <a:pt x="5" y="280"/>
                </a:lnTo>
                <a:lnTo>
                  <a:pt x="0" y="300"/>
                </a:lnTo>
                <a:lnTo>
                  <a:pt x="0" y="320"/>
                </a:lnTo>
                <a:lnTo>
                  <a:pt x="10" y="335"/>
                </a:lnTo>
                <a:lnTo>
                  <a:pt x="30" y="361"/>
                </a:lnTo>
                <a:lnTo>
                  <a:pt x="50" y="380"/>
                </a:lnTo>
                <a:lnTo>
                  <a:pt x="110" y="430"/>
                </a:lnTo>
                <a:lnTo>
                  <a:pt x="180" y="480"/>
                </a:lnTo>
                <a:lnTo>
                  <a:pt x="265" y="531"/>
                </a:lnTo>
                <a:lnTo>
                  <a:pt x="315" y="550"/>
                </a:lnTo>
                <a:lnTo>
                  <a:pt x="360" y="565"/>
                </a:lnTo>
                <a:lnTo>
                  <a:pt x="410" y="581"/>
                </a:lnTo>
                <a:lnTo>
                  <a:pt x="460" y="590"/>
                </a:lnTo>
                <a:lnTo>
                  <a:pt x="510" y="600"/>
                </a:lnTo>
                <a:lnTo>
                  <a:pt x="560" y="600"/>
                </a:lnTo>
                <a:lnTo>
                  <a:pt x="610" y="600"/>
                </a:lnTo>
                <a:lnTo>
                  <a:pt x="660" y="590"/>
                </a:lnTo>
                <a:lnTo>
                  <a:pt x="705" y="581"/>
                </a:lnTo>
                <a:lnTo>
                  <a:pt x="755" y="565"/>
                </a:lnTo>
                <a:lnTo>
                  <a:pt x="805" y="550"/>
                </a:lnTo>
                <a:lnTo>
                  <a:pt x="850" y="531"/>
                </a:lnTo>
                <a:lnTo>
                  <a:pt x="935" y="480"/>
                </a:lnTo>
                <a:lnTo>
                  <a:pt x="1010" y="430"/>
                </a:lnTo>
                <a:lnTo>
                  <a:pt x="1070" y="380"/>
                </a:lnTo>
                <a:lnTo>
                  <a:pt x="1090" y="361"/>
                </a:lnTo>
                <a:lnTo>
                  <a:pt x="1106" y="335"/>
                </a:lnTo>
                <a:lnTo>
                  <a:pt x="1115" y="320"/>
                </a:lnTo>
                <a:lnTo>
                  <a:pt x="1120" y="300"/>
                </a:lnTo>
                <a:lnTo>
                  <a:pt x="1111" y="280"/>
                </a:lnTo>
                <a:lnTo>
                  <a:pt x="1095" y="250"/>
                </a:lnTo>
                <a:lnTo>
                  <a:pt x="1065" y="215"/>
                </a:lnTo>
                <a:lnTo>
                  <a:pt x="1026" y="180"/>
                </a:lnTo>
                <a:lnTo>
                  <a:pt x="975" y="145"/>
                </a:lnTo>
                <a:lnTo>
                  <a:pt x="920" y="110"/>
                </a:lnTo>
                <a:lnTo>
                  <a:pt x="860" y="80"/>
                </a:lnTo>
                <a:lnTo>
                  <a:pt x="795" y="50"/>
                </a:lnTo>
                <a:close/>
                <a:moveTo>
                  <a:pt x="350" y="85"/>
                </a:moveTo>
                <a:lnTo>
                  <a:pt x="400" y="65"/>
                </a:lnTo>
                <a:lnTo>
                  <a:pt x="455" y="55"/>
                </a:lnTo>
                <a:lnTo>
                  <a:pt x="505" y="45"/>
                </a:lnTo>
                <a:lnTo>
                  <a:pt x="560" y="40"/>
                </a:lnTo>
                <a:lnTo>
                  <a:pt x="610" y="45"/>
                </a:lnTo>
                <a:lnTo>
                  <a:pt x="665" y="55"/>
                </a:lnTo>
                <a:lnTo>
                  <a:pt x="715" y="65"/>
                </a:lnTo>
                <a:lnTo>
                  <a:pt x="765" y="85"/>
                </a:lnTo>
                <a:lnTo>
                  <a:pt x="780" y="110"/>
                </a:lnTo>
                <a:lnTo>
                  <a:pt x="790" y="140"/>
                </a:lnTo>
                <a:lnTo>
                  <a:pt x="795" y="170"/>
                </a:lnTo>
                <a:lnTo>
                  <a:pt x="801" y="200"/>
                </a:lnTo>
                <a:lnTo>
                  <a:pt x="795" y="250"/>
                </a:lnTo>
                <a:lnTo>
                  <a:pt x="780" y="295"/>
                </a:lnTo>
                <a:lnTo>
                  <a:pt x="760" y="335"/>
                </a:lnTo>
                <a:lnTo>
                  <a:pt x="730" y="370"/>
                </a:lnTo>
                <a:lnTo>
                  <a:pt x="695" y="400"/>
                </a:lnTo>
                <a:lnTo>
                  <a:pt x="650" y="425"/>
                </a:lnTo>
                <a:lnTo>
                  <a:pt x="605" y="435"/>
                </a:lnTo>
                <a:lnTo>
                  <a:pt x="560" y="440"/>
                </a:lnTo>
                <a:lnTo>
                  <a:pt x="510" y="435"/>
                </a:lnTo>
                <a:lnTo>
                  <a:pt x="465" y="425"/>
                </a:lnTo>
                <a:lnTo>
                  <a:pt x="425" y="400"/>
                </a:lnTo>
                <a:lnTo>
                  <a:pt x="390" y="370"/>
                </a:lnTo>
                <a:lnTo>
                  <a:pt x="360" y="335"/>
                </a:lnTo>
                <a:lnTo>
                  <a:pt x="340" y="295"/>
                </a:lnTo>
                <a:lnTo>
                  <a:pt x="325" y="250"/>
                </a:lnTo>
                <a:lnTo>
                  <a:pt x="320" y="200"/>
                </a:lnTo>
                <a:lnTo>
                  <a:pt x="320" y="170"/>
                </a:lnTo>
                <a:lnTo>
                  <a:pt x="325" y="140"/>
                </a:lnTo>
                <a:lnTo>
                  <a:pt x="335" y="110"/>
                </a:lnTo>
                <a:lnTo>
                  <a:pt x="350" y="85"/>
                </a:lnTo>
                <a:close/>
                <a:moveTo>
                  <a:pt x="560" y="561"/>
                </a:moveTo>
                <a:lnTo>
                  <a:pt x="515" y="561"/>
                </a:lnTo>
                <a:lnTo>
                  <a:pt x="470" y="556"/>
                </a:lnTo>
                <a:lnTo>
                  <a:pt x="420" y="545"/>
                </a:lnTo>
                <a:lnTo>
                  <a:pt x="375" y="531"/>
                </a:lnTo>
                <a:lnTo>
                  <a:pt x="290" y="495"/>
                </a:lnTo>
                <a:lnTo>
                  <a:pt x="210" y="455"/>
                </a:lnTo>
                <a:lnTo>
                  <a:pt x="145" y="410"/>
                </a:lnTo>
                <a:lnTo>
                  <a:pt x="90" y="370"/>
                </a:lnTo>
                <a:lnTo>
                  <a:pt x="55" y="330"/>
                </a:lnTo>
                <a:lnTo>
                  <a:pt x="45" y="315"/>
                </a:lnTo>
                <a:lnTo>
                  <a:pt x="45" y="300"/>
                </a:lnTo>
                <a:lnTo>
                  <a:pt x="50" y="285"/>
                </a:lnTo>
                <a:lnTo>
                  <a:pt x="60" y="265"/>
                </a:lnTo>
                <a:lnTo>
                  <a:pt x="85" y="240"/>
                </a:lnTo>
                <a:lnTo>
                  <a:pt x="115" y="215"/>
                </a:lnTo>
                <a:lnTo>
                  <a:pt x="155" y="185"/>
                </a:lnTo>
                <a:lnTo>
                  <a:pt x="195" y="155"/>
                </a:lnTo>
                <a:lnTo>
                  <a:pt x="245" y="130"/>
                </a:lnTo>
                <a:lnTo>
                  <a:pt x="295" y="105"/>
                </a:lnTo>
                <a:lnTo>
                  <a:pt x="285" y="150"/>
                </a:lnTo>
                <a:lnTo>
                  <a:pt x="280" y="200"/>
                </a:lnTo>
                <a:lnTo>
                  <a:pt x="285" y="260"/>
                </a:lnTo>
                <a:lnTo>
                  <a:pt x="300" y="310"/>
                </a:lnTo>
                <a:lnTo>
                  <a:pt x="325" y="361"/>
                </a:lnTo>
                <a:lnTo>
                  <a:pt x="360" y="400"/>
                </a:lnTo>
                <a:lnTo>
                  <a:pt x="400" y="435"/>
                </a:lnTo>
                <a:lnTo>
                  <a:pt x="450" y="460"/>
                </a:lnTo>
                <a:lnTo>
                  <a:pt x="500" y="476"/>
                </a:lnTo>
                <a:lnTo>
                  <a:pt x="560" y="480"/>
                </a:lnTo>
                <a:lnTo>
                  <a:pt x="615" y="476"/>
                </a:lnTo>
                <a:lnTo>
                  <a:pt x="670" y="460"/>
                </a:lnTo>
                <a:lnTo>
                  <a:pt x="715" y="435"/>
                </a:lnTo>
                <a:lnTo>
                  <a:pt x="755" y="400"/>
                </a:lnTo>
                <a:lnTo>
                  <a:pt x="790" y="361"/>
                </a:lnTo>
                <a:lnTo>
                  <a:pt x="815" y="310"/>
                </a:lnTo>
                <a:lnTo>
                  <a:pt x="835" y="260"/>
                </a:lnTo>
                <a:lnTo>
                  <a:pt x="840" y="200"/>
                </a:lnTo>
                <a:lnTo>
                  <a:pt x="835" y="150"/>
                </a:lnTo>
                <a:lnTo>
                  <a:pt x="820" y="105"/>
                </a:lnTo>
                <a:lnTo>
                  <a:pt x="875" y="130"/>
                </a:lnTo>
                <a:lnTo>
                  <a:pt x="920" y="155"/>
                </a:lnTo>
                <a:lnTo>
                  <a:pt x="965" y="185"/>
                </a:lnTo>
                <a:lnTo>
                  <a:pt x="1001" y="215"/>
                </a:lnTo>
                <a:lnTo>
                  <a:pt x="1030" y="240"/>
                </a:lnTo>
                <a:lnTo>
                  <a:pt x="1056" y="265"/>
                </a:lnTo>
                <a:lnTo>
                  <a:pt x="1070" y="285"/>
                </a:lnTo>
                <a:lnTo>
                  <a:pt x="1075" y="300"/>
                </a:lnTo>
                <a:lnTo>
                  <a:pt x="1070" y="315"/>
                </a:lnTo>
                <a:lnTo>
                  <a:pt x="1065" y="330"/>
                </a:lnTo>
                <a:lnTo>
                  <a:pt x="1030" y="370"/>
                </a:lnTo>
                <a:lnTo>
                  <a:pt x="975" y="410"/>
                </a:lnTo>
                <a:lnTo>
                  <a:pt x="905" y="455"/>
                </a:lnTo>
                <a:lnTo>
                  <a:pt x="831" y="495"/>
                </a:lnTo>
                <a:lnTo>
                  <a:pt x="740" y="531"/>
                </a:lnTo>
                <a:lnTo>
                  <a:pt x="695" y="545"/>
                </a:lnTo>
                <a:lnTo>
                  <a:pt x="650" y="556"/>
                </a:lnTo>
                <a:lnTo>
                  <a:pt x="605" y="561"/>
                </a:lnTo>
                <a:lnTo>
                  <a:pt x="560" y="56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>
            <a:off x="1876425" y="1869281"/>
            <a:ext cx="711200" cy="533400"/>
          </a:xfrm>
          <a:custGeom>
            <a:avLst/>
            <a:gdLst>
              <a:gd name="T0" fmla="*/ 950 w 1122"/>
              <a:gd name="T1" fmla="*/ 0 h 1122"/>
              <a:gd name="T2" fmla="*/ 890 w 1122"/>
              <a:gd name="T3" fmla="*/ 25 h 1122"/>
              <a:gd name="T4" fmla="*/ 860 w 1122"/>
              <a:gd name="T5" fmla="*/ 40 h 1122"/>
              <a:gd name="T6" fmla="*/ 840 w 1122"/>
              <a:gd name="T7" fmla="*/ 60 h 1122"/>
              <a:gd name="T8" fmla="*/ 825 w 1122"/>
              <a:gd name="T9" fmla="*/ 90 h 1122"/>
              <a:gd name="T10" fmla="*/ 800 w 1122"/>
              <a:gd name="T11" fmla="*/ 210 h 1122"/>
              <a:gd name="T12" fmla="*/ 485 w 1122"/>
              <a:gd name="T13" fmla="*/ 320 h 1122"/>
              <a:gd name="T14" fmla="*/ 310 w 1122"/>
              <a:gd name="T15" fmla="*/ 415 h 1122"/>
              <a:gd name="T16" fmla="*/ 170 w 1122"/>
              <a:gd name="T17" fmla="*/ 526 h 1122"/>
              <a:gd name="T18" fmla="*/ 30 w 1122"/>
              <a:gd name="T19" fmla="*/ 655 h 1122"/>
              <a:gd name="T20" fmla="*/ 25 w 1122"/>
              <a:gd name="T21" fmla="*/ 916 h 1122"/>
              <a:gd name="T22" fmla="*/ 150 w 1122"/>
              <a:gd name="T23" fmla="*/ 1065 h 1122"/>
              <a:gd name="T24" fmla="*/ 435 w 1122"/>
              <a:gd name="T25" fmla="*/ 1101 h 1122"/>
              <a:gd name="T26" fmla="*/ 570 w 1122"/>
              <a:gd name="T27" fmla="*/ 996 h 1122"/>
              <a:gd name="T28" fmla="*/ 681 w 1122"/>
              <a:gd name="T29" fmla="*/ 826 h 1122"/>
              <a:gd name="T30" fmla="*/ 791 w 1122"/>
              <a:gd name="T31" fmla="*/ 675 h 1122"/>
              <a:gd name="T32" fmla="*/ 761 w 1122"/>
              <a:gd name="T33" fmla="*/ 466 h 1122"/>
              <a:gd name="T34" fmla="*/ 1021 w 1122"/>
              <a:gd name="T35" fmla="*/ 285 h 1122"/>
              <a:gd name="T36" fmla="*/ 1060 w 1122"/>
              <a:gd name="T37" fmla="*/ 290 h 1122"/>
              <a:gd name="T38" fmla="*/ 1071 w 1122"/>
              <a:gd name="T39" fmla="*/ 255 h 1122"/>
              <a:gd name="T40" fmla="*/ 1101 w 1122"/>
              <a:gd name="T41" fmla="*/ 240 h 1122"/>
              <a:gd name="T42" fmla="*/ 1121 w 1122"/>
              <a:gd name="T43" fmla="*/ 180 h 1122"/>
              <a:gd name="T44" fmla="*/ 580 w 1122"/>
              <a:gd name="T45" fmla="*/ 815 h 1122"/>
              <a:gd name="T46" fmla="*/ 465 w 1122"/>
              <a:gd name="T47" fmla="*/ 1040 h 1122"/>
              <a:gd name="T48" fmla="*/ 220 w 1122"/>
              <a:gd name="T49" fmla="*/ 1056 h 1122"/>
              <a:gd name="T50" fmla="*/ 45 w 1122"/>
              <a:gd name="T51" fmla="*/ 850 h 1122"/>
              <a:gd name="T52" fmla="*/ 110 w 1122"/>
              <a:gd name="T53" fmla="*/ 611 h 1122"/>
              <a:gd name="T54" fmla="*/ 310 w 1122"/>
              <a:gd name="T55" fmla="*/ 505 h 1122"/>
              <a:gd name="T56" fmla="*/ 435 w 1122"/>
              <a:gd name="T57" fmla="*/ 375 h 1122"/>
              <a:gd name="T58" fmla="*/ 651 w 1122"/>
              <a:gd name="T59" fmla="*/ 405 h 1122"/>
              <a:gd name="T60" fmla="*/ 761 w 1122"/>
              <a:gd name="T61" fmla="*/ 600 h 1122"/>
              <a:gd name="T62" fmla="*/ 1060 w 1122"/>
              <a:gd name="T63" fmla="*/ 195 h 1122"/>
              <a:gd name="T64" fmla="*/ 1021 w 1122"/>
              <a:gd name="T65" fmla="*/ 190 h 1122"/>
              <a:gd name="T66" fmla="*/ 1011 w 1122"/>
              <a:gd name="T67" fmla="*/ 225 h 1122"/>
              <a:gd name="T68" fmla="*/ 980 w 1122"/>
              <a:gd name="T69" fmla="*/ 240 h 1122"/>
              <a:gd name="T70" fmla="*/ 890 w 1122"/>
              <a:gd name="T71" fmla="*/ 280 h 1122"/>
              <a:gd name="T72" fmla="*/ 835 w 1122"/>
              <a:gd name="T73" fmla="*/ 235 h 1122"/>
              <a:gd name="T74" fmla="*/ 870 w 1122"/>
              <a:gd name="T75" fmla="*/ 135 h 1122"/>
              <a:gd name="T76" fmla="*/ 901 w 1122"/>
              <a:gd name="T77" fmla="*/ 120 h 1122"/>
              <a:gd name="T78" fmla="*/ 920 w 1122"/>
              <a:gd name="T79" fmla="*/ 100 h 1122"/>
              <a:gd name="T80" fmla="*/ 936 w 1122"/>
              <a:gd name="T81" fmla="*/ 70 h 1122"/>
              <a:gd name="T82" fmla="*/ 541 w 1122"/>
              <a:gd name="T83" fmla="*/ 480 h 1122"/>
              <a:gd name="T84" fmla="*/ 455 w 1122"/>
              <a:gd name="T85" fmla="*/ 526 h 1122"/>
              <a:gd name="T86" fmla="*/ 450 w 1122"/>
              <a:gd name="T87" fmla="*/ 620 h 1122"/>
              <a:gd name="T88" fmla="*/ 520 w 1122"/>
              <a:gd name="T89" fmla="*/ 680 h 1122"/>
              <a:gd name="T90" fmla="*/ 610 w 1122"/>
              <a:gd name="T91" fmla="*/ 650 h 1122"/>
              <a:gd name="T92" fmla="*/ 640 w 1122"/>
              <a:gd name="T93" fmla="*/ 560 h 1122"/>
              <a:gd name="T94" fmla="*/ 580 w 1122"/>
              <a:gd name="T95" fmla="*/ 490 h 1122"/>
              <a:gd name="T96" fmla="*/ 500 w 1122"/>
              <a:gd name="T97" fmla="*/ 620 h 1122"/>
              <a:gd name="T98" fmla="*/ 515 w 1122"/>
              <a:gd name="T99" fmla="*/ 526 h 1122"/>
              <a:gd name="T100" fmla="*/ 600 w 1122"/>
              <a:gd name="T101" fmla="*/ 58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2" h="1122">
                <a:moveTo>
                  <a:pt x="1121" y="180"/>
                </a:moveTo>
                <a:lnTo>
                  <a:pt x="1121" y="170"/>
                </a:lnTo>
                <a:lnTo>
                  <a:pt x="1115" y="165"/>
                </a:lnTo>
                <a:lnTo>
                  <a:pt x="956" y="5"/>
                </a:lnTo>
                <a:lnTo>
                  <a:pt x="950" y="0"/>
                </a:lnTo>
                <a:lnTo>
                  <a:pt x="940" y="0"/>
                </a:lnTo>
                <a:lnTo>
                  <a:pt x="931" y="0"/>
                </a:lnTo>
                <a:lnTo>
                  <a:pt x="925" y="5"/>
                </a:lnTo>
                <a:lnTo>
                  <a:pt x="901" y="35"/>
                </a:lnTo>
                <a:lnTo>
                  <a:pt x="890" y="25"/>
                </a:lnTo>
                <a:lnTo>
                  <a:pt x="880" y="20"/>
                </a:lnTo>
                <a:lnTo>
                  <a:pt x="870" y="20"/>
                </a:lnTo>
                <a:lnTo>
                  <a:pt x="865" y="25"/>
                </a:lnTo>
                <a:lnTo>
                  <a:pt x="860" y="30"/>
                </a:lnTo>
                <a:lnTo>
                  <a:pt x="860" y="40"/>
                </a:lnTo>
                <a:lnTo>
                  <a:pt x="865" y="50"/>
                </a:lnTo>
                <a:lnTo>
                  <a:pt x="876" y="60"/>
                </a:lnTo>
                <a:lnTo>
                  <a:pt x="860" y="75"/>
                </a:lnTo>
                <a:lnTo>
                  <a:pt x="851" y="65"/>
                </a:lnTo>
                <a:lnTo>
                  <a:pt x="840" y="60"/>
                </a:lnTo>
                <a:lnTo>
                  <a:pt x="830" y="60"/>
                </a:lnTo>
                <a:lnTo>
                  <a:pt x="825" y="65"/>
                </a:lnTo>
                <a:lnTo>
                  <a:pt x="821" y="70"/>
                </a:lnTo>
                <a:lnTo>
                  <a:pt x="821" y="80"/>
                </a:lnTo>
                <a:lnTo>
                  <a:pt x="825" y="90"/>
                </a:lnTo>
                <a:lnTo>
                  <a:pt x="835" y="100"/>
                </a:lnTo>
                <a:lnTo>
                  <a:pt x="805" y="125"/>
                </a:lnTo>
                <a:lnTo>
                  <a:pt x="800" y="130"/>
                </a:lnTo>
                <a:lnTo>
                  <a:pt x="800" y="140"/>
                </a:lnTo>
                <a:lnTo>
                  <a:pt x="800" y="210"/>
                </a:lnTo>
                <a:lnTo>
                  <a:pt x="655" y="360"/>
                </a:lnTo>
                <a:lnTo>
                  <a:pt x="610" y="340"/>
                </a:lnTo>
                <a:lnTo>
                  <a:pt x="570" y="326"/>
                </a:lnTo>
                <a:lnTo>
                  <a:pt x="525" y="320"/>
                </a:lnTo>
                <a:lnTo>
                  <a:pt x="485" y="320"/>
                </a:lnTo>
                <a:lnTo>
                  <a:pt x="445" y="330"/>
                </a:lnTo>
                <a:lnTo>
                  <a:pt x="405" y="345"/>
                </a:lnTo>
                <a:lnTo>
                  <a:pt x="365" y="365"/>
                </a:lnTo>
                <a:lnTo>
                  <a:pt x="330" y="390"/>
                </a:lnTo>
                <a:lnTo>
                  <a:pt x="310" y="415"/>
                </a:lnTo>
                <a:lnTo>
                  <a:pt x="295" y="445"/>
                </a:lnTo>
                <a:lnTo>
                  <a:pt x="280" y="470"/>
                </a:lnTo>
                <a:lnTo>
                  <a:pt x="270" y="500"/>
                </a:lnTo>
                <a:lnTo>
                  <a:pt x="220" y="510"/>
                </a:lnTo>
                <a:lnTo>
                  <a:pt x="170" y="526"/>
                </a:lnTo>
                <a:lnTo>
                  <a:pt x="125" y="551"/>
                </a:lnTo>
                <a:lnTo>
                  <a:pt x="85" y="585"/>
                </a:lnTo>
                <a:lnTo>
                  <a:pt x="65" y="606"/>
                </a:lnTo>
                <a:lnTo>
                  <a:pt x="45" y="631"/>
                </a:lnTo>
                <a:lnTo>
                  <a:pt x="30" y="655"/>
                </a:lnTo>
                <a:lnTo>
                  <a:pt x="20" y="686"/>
                </a:lnTo>
                <a:lnTo>
                  <a:pt x="5" y="741"/>
                </a:lnTo>
                <a:lnTo>
                  <a:pt x="0" y="801"/>
                </a:lnTo>
                <a:lnTo>
                  <a:pt x="5" y="861"/>
                </a:lnTo>
                <a:lnTo>
                  <a:pt x="25" y="916"/>
                </a:lnTo>
                <a:lnTo>
                  <a:pt x="55" y="971"/>
                </a:lnTo>
                <a:lnTo>
                  <a:pt x="75" y="1001"/>
                </a:lnTo>
                <a:lnTo>
                  <a:pt x="100" y="1021"/>
                </a:lnTo>
                <a:lnTo>
                  <a:pt x="120" y="1046"/>
                </a:lnTo>
                <a:lnTo>
                  <a:pt x="150" y="1065"/>
                </a:lnTo>
                <a:lnTo>
                  <a:pt x="200" y="1095"/>
                </a:lnTo>
                <a:lnTo>
                  <a:pt x="260" y="1111"/>
                </a:lnTo>
                <a:lnTo>
                  <a:pt x="320" y="1121"/>
                </a:lnTo>
                <a:lnTo>
                  <a:pt x="380" y="1116"/>
                </a:lnTo>
                <a:lnTo>
                  <a:pt x="435" y="1101"/>
                </a:lnTo>
                <a:lnTo>
                  <a:pt x="465" y="1091"/>
                </a:lnTo>
                <a:lnTo>
                  <a:pt x="490" y="1076"/>
                </a:lnTo>
                <a:lnTo>
                  <a:pt x="515" y="1056"/>
                </a:lnTo>
                <a:lnTo>
                  <a:pt x="535" y="1036"/>
                </a:lnTo>
                <a:lnTo>
                  <a:pt x="570" y="996"/>
                </a:lnTo>
                <a:lnTo>
                  <a:pt x="596" y="951"/>
                </a:lnTo>
                <a:lnTo>
                  <a:pt x="610" y="900"/>
                </a:lnTo>
                <a:lnTo>
                  <a:pt x="620" y="850"/>
                </a:lnTo>
                <a:lnTo>
                  <a:pt x="651" y="840"/>
                </a:lnTo>
                <a:lnTo>
                  <a:pt x="681" y="826"/>
                </a:lnTo>
                <a:lnTo>
                  <a:pt x="706" y="810"/>
                </a:lnTo>
                <a:lnTo>
                  <a:pt x="730" y="785"/>
                </a:lnTo>
                <a:lnTo>
                  <a:pt x="755" y="755"/>
                </a:lnTo>
                <a:lnTo>
                  <a:pt x="775" y="716"/>
                </a:lnTo>
                <a:lnTo>
                  <a:pt x="791" y="675"/>
                </a:lnTo>
                <a:lnTo>
                  <a:pt x="800" y="636"/>
                </a:lnTo>
                <a:lnTo>
                  <a:pt x="800" y="590"/>
                </a:lnTo>
                <a:lnTo>
                  <a:pt x="795" y="551"/>
                </a:lnTo>
                <a:lnTo>
                  <a:pt x="780" y="505"/>
                </a:lnTo>
                <a:lnTo>
                  <a:pt x="761" y="466"/>
                </a:lnTo>
                <a:lnTo>
                  <a:pt x="910" y="320"/>
                </a:lnTo>
                <a:lnTo>
                  <a:pt x="980" y="320"/>
                </a:lnTo>
                <a:lnTo>
                  <a:pt x="991" y="320"/>
                </a:lnTo>
                <a:lnTo>
                  <a:pt x="995" y="315"/>
                </a:lnTo>
                <a:lnTo>
                  <a:pt x="1021" y="285"/>
                </a:lnTo>
                <a:lnTo>
                  <a:pt x="1030" y="295"/>
                </a:lnTo>
                <a:lnTo>
                  <a:pt x="1041" y="300"/>
                </a:lnTo>
                <a:lnTo>
                  <a:pt x="1050" y="300"/>
                </a:lnTo>
                <a:lnTo>
                  <a:pt x="1055" y="295"/>
                </a:lnTo>
                <a:lnTo>
                  <a:pt x="1060" y="290"/>
                </a:lnTo>
                <a:lnTo>
                  <a:pt x="1060" y="280"/>
                </a:lnTo>
                <a:lnTo>
                  <a:pt x="1055" y="271"/>
                </a:lnTo>
                <a:lnTo>
                  <a:pt x="1046" y="260"/>
                </a:lnTo>
                <a:lnTo>
                  <a:pt x="1060" y="245"/>
                </a:lnTo>
                <a:lnTo>
                  <a:pt x="1071" y="255"/>
                </a:lnTo>
                <a:lnTo>
                  <a:pt x="1080" y="260"/>
                </a:lnTo>
                <a:lnTo>
                  <a:pt x="1090" y="260"/>
                </a:lnTo>
                <a:lnTo>
                  <a:pt x="1096" y="255"/>
                </a:lnTo>
                <a:lnTo>
                  <a:pt x="1101" y="250"/>
                </a:lnTo>
                <a:lnTo>
                  <a:pt x="1101" y="240"/>
                </a:lnTo>
                <a:lnTo>
                  <a:pt x="1096" y="230"/>
                </a:lnTo>
                <a:lnTo>
                  <a:pt x="1085" y="220"/>
                </a:lnTo>
                <a:lnTo>
                  <a:pt x="1115" y="195"/>
                </a:lnTo>
                <a:lnTo>
                  <a:pt x="1121" y="190"/>
                </a:lnTo>
                <a:lnTo>
                  <a:pt x="1121" y="180"/>
                </a:lnTo>
                <a:close/>
                <a:moveTo>
                  <a:pt x="700" y="760"/>
                </a:moveTo>
                <a:lnTo>
                  <a:pt x="675" y="781"/>
                </a:lnTo>
                <a:lnTo>
                  <a:pt x="645" y="801"/>
                </a:lnTo>
                <a:lnTo>
                  <a:pt x="615" y="810"/>
                </a:lnTo>
                <a:lnTo>
                  <a:pt x="580" y="815"/>
                </a:lnTo>
                <a:lnTo>
                  <a:pt x="580" y="870"/>
                </a:lnTo>
                <a:lnTo>
                  <a:pt x="565" y="921"/>
                </a:lnTo>
                <a:lnTo>
                  <a:pt x="541" y="966"/>
                </a:lnTo>
                <a:lnTo>
                  <a:pt x="510" y="1010"/>
                </a:lnTo>
                <a:lnTo>
                  <a:pt x="465" y="1040"/>
                </a:lnTo>
                <a:lnTo>
                  <a:pt x="420" y="1065"/>
                </a:lnTo>
                <a:lnTo>
                  <a:pt x="370" y="1076"/>
                </a:lnTo>
                <a:lnTo>
                  <a:pt x="320" y="1081"/>
                </a:lnTo>
                <a:lnTo>
                  <a:pt x="270" y="1076"/>
                </a:lnTo>
                <a:lnTo>
                  <a:pt x="220" y="1056"/>
                </a:lnTo>
                <a:lnTo>
                  <a:pt x="170" y="1031"/>
                </a:lnTo>
                <a:lnTo>
                  <a:pt x="125" y="996"/>
                </a:lnTo>
                <a:lnTo>
                  <a:pt x="90" y="951"/>
                </a:lnTo>
                <a:lnTo>
                  <a:pt x="65" y="900"/>
                </a:lnTo>
                <a:lnTo>
                  <a:pt x="45" y="850"/>
                </a:lnTo>
                <a:lnTo>
                  <a:pt x="40" y="801"/>
                </a:lnTo>
                <a:lnTo>
                  <a:pt x="45" y="751"/>
                </a:lnTo>
                <a:lnTo>
                  <a:pt x="55" y="700"/>
                </a:lnTo>
                <a:lnTo>
                  <a:pt x="80" y="655"/>
                </a:lnTo>
                <a:lnTo>
                  <a:pt x="110" y="611"/>
                </a:lnTo>
                <a:lnTo>
                  <a:pt x="155" y="581"/>
                </a:lnTo>
                <a:lnTo>
                  <a:pt x="200" y="555"/>
                </a:lnTo>
                <a:lnTo>
                  <a:pt x="250" y="545"/>
                </a:lnTo>
                <a:lnTo>
                  <a:pt x="300" y="540"/>
                </a:lnTo>
                <a:lnTo>
                  <a:pt x="310" y="505"/>
                </a:lnTo>
                <a:lnTo>
                  <a:pt x="320" y="475"/>
                </a:lnTo>
                <a:lnTo>
                  <a:pt x="340" y="445"/>
                </a:lnTo>
                <a:lnTo>
                  <a:pt x="360" y="420"/>
                </a:lnTo>
                <a:lnTo>
                  <a:pt x="395" y="395"/>
                </a:lnTo>
                <a:lnTo>
                  <a:pt x="435" y="375"/>
                </a:lnTo>
                <a:lnTo>
                  <a:pt x="475" y="365"/>
                </a:lnTo>
                <a:lnTo>
                  <a:pt x="520" y="360"/>
                </a:lnTo>
                <a:lnTo>
                  <a:pt x="565" y="365"/>
                </a:lnTo>
                <a:lnTo>
                  <a:pt x="610" y="381"/>
                </a:lnTo>
                <a:lnTo>
                  <a:pt x="651" y="405"/>
                </a:lnTo>
                <a:lnTo>
                  <a:pt x="685" y="435"/>
                </a:lnTo>
                <a:lnTo>
                  <a:pt x="715" y="470"/>
                </a:lnTo>
                <a:lnTo>
                  <a:pt x="740" y="510"/>
                </a:lnTo>
                <a:lnTo>
                  <a:pt x="755" y="555"/>
                </a:lnTo>
                <a:lnTo>
                  <a:pt x="761" y="600"/>
                </a:lnTo>
                <a:lnTo>
                  <a:pt x="755" y="645"/>
                </a:lnTo>
                <a:lnTo>
                  <a:pt x="745" y="686"/>
                </a:lnTo>
                <a:lnTo>
                  <a:pt x="725" y="725"/>
                </a:lnTo>
                <a:lnTo>
                  <a:pt x="700" y="760"/>
                </a:lnTo>
                <a:close/>
                <a:moveTo>
                  <a:pt x="1060" y="195"/>
                </a:moveTo>
                <a:lnTo>
                  <a:pt x="1050" y="185"/>
                </a:lnTo>
                <a:lnTo>
                  <a:pt x="1041" y="180"/>
                </a:lnTo>
                <a:lnTo>
                  <a:pt x="1030" y="180"/>
                </a:lnTo>
                <a:lnTo>
                  <a:pt x="1025" y="185"/>
                </a:lnTo>
                <a:lnTo>
                  <a:pt x="1021" y="190"/>
                </a:lnTo>
                <a:lnTo>
                  <a:pt x="1021" y="200"/>
                </a:lnTo>
                <a:lnTo>
                  <a:pt x="1025" y="210"/>
                </a:lnTo>
                <a:lnTo>
                  <a:pt x="1035" y="220"/>
                </a:lnTo>
                <a:lnTo>
                  <a:pt x="1021" y="235"/>
                </a:lnTo>
                <a:lnTo>
                  <a:pt x="1011" y="225"/>
                </a:lnTo>
                <a:lnTo>
                  <a:pt x="1000" y="220"/>
                </a:lnTo>
                <a:lnTo>
                  <a:pt x="991" y="220"/>
                </a:lnTo>
                <a:lnTo>
                  <a:pt x="986" y="225"/>
                </a:lnTo>
                <a:lnTo>
                  <a:pt x="980" y="230"/>
                </a:lnTo>
                <a:lnTo>
                  <a:pt x="980" y="240"/>
                </a:lnTo>
                <a:lnTo>
                  <a:pt x="986" y="250"/>
                </a:lnTo>
                <a:lnTo>
                  <a:pt x="995" y="260"/>
                </a:lnTo>
                <a:lnTo>
                  <a:pt x="970" y="280"/>
                </a:lnTo>
                <a:lnTo>
                  <a:pt x="901" y="280"/>
                </a:lnTo>
                <a:lnTo>
                  <a:pt x="890" y="280"/>
                </a:lnTo>
                <a:lnTo>
                  <a:pt x="885" y="285"/>
                </a:lnTo>
                <a:lnTo>
                  <a:pt x="740" y="435"/>
                </a:lnTo>
                <a:lnTo>
                  <a:pt x="715" y="405"/>
                </a:lnTo>
                <a:lnTo>
                  <a:pt x="685" y="381"/>
                </a:lnTo>
                <a:lnTo>
                  <a:pt x="835" y="235"/>
                </a:lnTo>
                <a:lnTo>
                  <a:pt x="840" y="230"/>
                </a:lnTo>
                <a:lnTo>
                  <a:pt x="840" y="220"/>
                </a:lnTo>
                <a:lnTo>
                  <a:pt x="840" y="150"/>
                </a:lnTo>
                <a:lnTo>
                  <a:pt x="860" y="125"/>
                </a:lnTo>
                <a:lnTo>
                  <a:pt x="870" y="135"/>
                </a:lnTo>
                <a:lnTo>
                  <a:pt x="880" y="140"/>
                </a:lnTo>
                <a:lnTo>
                  <a:pt x="890" y="140"/>
                </a:lnTo>
                <a:lnTo>
                  <a:pt x="895" y="135"/>
                </a:lnTo>
                <a:lnTo>
                  <a:pt x="901" y="130"/>
                </a:lnTo>
                <a:lnTo>
                  <a:pt x="901" y="120"/>
                </a:lnTo>
                <a:lnTo>
                  <a:pt x="895" y="110"/>
                </a:lnTo>
                <a:lnTo>
                  <a:pt x="885" y="100"/>
                </a:lnTo>
                <a:lnTo>
                  <a:pt x="901" y="85"/>
                </a:lnTo>
                <a:lnTo>
                  <a:pt x="910" y="95"/>
                </a:lnTo>
                <a:lnTo>
                  <a:pt x="920" y="100"/>
                </a:lnTo>
                <a:lnTo>
                  <a:pt x="931" y="100"/>
                </a:lnTo>
                <a:lnTo>
                  <a:pt x="936" y="95"/>
                </a:lnTo>
                <a:lnTo>
                  <a:pt x="940" y="90"/>
                </a:lnTo>
                <a:lnTo>
                  <a:pt x="940" y="80"/>
                </a:lnTo>
                <a:lnTo>
                  <a:pt x="936" y="70"/>
                </a:lnTo>
                <a:lnTo>
                  <a:pt x="925" y="60"/>
                </a:lnTo>
                <a:lnTo>
                  <a:pt x="940" y="50"/>
                </a:lnTo>
                <a:lnTo>
                  <a:pt x="1071" y="180"/>
                </a:lnTo>
                <a:lnTo>
                  <a:pt x="1060" y="195"/>
                </a:lnTo>
                <a:close/>
                <a:moveTo>
                  <a:pt x="541" y="480"/>
                </a:moveTo>
                <a:lnTo>
                  <a:pt x="520" y="480"/>
                </a:lnTo>
                <a:lnTo>
                  <a:pt x="500" y="490"/>
                </a:lnTo>
                <a:lnTo>
                  <a:pt x="485" y="496"/>
                </a:lnTo>
                <a:lnTo>
                  <a:pt x="470" y="510"/>
                </a:lnTo>
                <a:lnTo>
                  <a:pt x="455" y="526"/>
                </a:lnTo>
                <a:lnTo>
                  <a:pt x="450" y="540"/>
                </a:lnTo>
                <a:lnTo>
                  <a:pt x="440" y="560"/>
                </a:lnTo>
                <a:lnTo>
                  <a:pt x="440" y="581"/>
                </a:lnTo>
                <a:lnTo>
                  <a:pt x="440" y="600"/>
                </a:lnTo>
                <a:lnTo>
                  <a:pt x="450" y="620"/>
                </a:lnTo>
                <a:lnTo>
                  <a:pt x="455" y="636"/>
                </a:lnTo>
                <a:lnTo>
                  <a:pt x="470" y="650"/>
                </a:lnTo>
                <a:lnTo>
                  <a:pt x="485" y="666"/>
                </a:lnTo>
                <a:lnTo>
                  <a:pt x="500" y="670"/>
                </a:lnTo>
                <a:lnTo>
                  <a:pt x="520" y="680"/>
                </a:lnTo>
                <a:lnTo>
                  <a:pt x="541" y="680"/>
                </a:lnTo>
                <a:lnTo>
                  <a:pt x="560" y="680"/>
                </a:lnTo>
                <a:lnTo>
                  <a:pt x="580" y="670"/>
                </a:lnTo>
                <a:lnTo>
                  <a:pt x="596" y="666"/>
                </a:lnTo>
                <a:lnTo>
                  <a:pt x="610" y="650"/>
                </a:lnTo>
                <a:lnTo>
                  <a:pt x="626" y="636"/>
                </a:lnTo>
                <a:lnTo>
                  <a:pt x="630" y="620"/>
                </a:lnTo>
                <a:lnTo>
                  <a:pt x="640" y="600"/>
                </a:lnTo>
                <a:lnTo>
                  <a:pt x="640" y="581"/>
                </a:lnTo>
                <a:lnTo>
                  <a:pt x="640" y="560"/>
                </a:lnTo>
                <a:lnTo>
                  <a:pt x="630" y="540"/>
                </a:lnTo>
                <a:lnTo>
                  <a:pt x="626" y="526"/>
                </a:lnTo>
                <a:lnTo>
                  <a:pt x="610" y="510"/>
                </a:lnTo>
                <a:lnTo>
                  <a:pt x="596" y="496"/>
                </a:lnTo>
                <a:lnTo>
                  <a:pt x="580" y="490"/>
                </a:lnTo>
                <a:lnTo>
                  <a:pt x="560" y="480"/>
                </a:lnTo>
                <a:lnTo>
                  <a:pt x="541" y="480"/>
                </a:lnTo>
                <a:close/>
                <a:moveTo>
                  <a:pt x="541" y="640"/>
                </a:moveTo>
                <a:lnTo>
                  <a:pt x="515" y="636"/>
                </a:lnTo>
                <a:lnTo>
                  <a:pt x="500" y="620"/>
                </a:lnTo>
                <a:lnTo>
                  <a:pt x="485" y="606"/>
                </a:lnTo>
                <a:lnTo>
                  <a:pt x="480" y="581"/>
                </a:lnTo>
                <a:lnTo>
                  <a:pt x="485" y="555"/>
                </a:lnTo>
                <a:lnTo>
                  <a:pt x="500" y="535"/>
                </a:lnTo>
                <a:lnTo>
                  <a:pt x="515" y="526"/>
                </a:lnTo>
                <a:lnTo>
                  <a:pt x="541" y="521"/>
                </a:lnTo>
                <a:lnTo>
                  <a:pt x="565" y="526"/>
                </a:lnTo>
                <a:lnTo>
                  <a:pt x="585" y="535"/>
                </a:lnTo>
                <a:lnTo>
                  <a:pt x="596" y="555"/>
                </a:lnTo>
                <a:lnTo>
                  <a:pt x="600" y="581"/>
                </a:lnTo>
                <a:lnTo>
                  <a:pt x="596" y="606"/>
                </a:lnTo>
                <a:lnTo>
                  <a:pt x="585" y="620"/>
                </a:lnTo>
                <a:lnTo>
                  <a:pt x="565" y="636"/>
                </a:lnTo>
                <a:lnTo>
                  <a:pt x="541" y="64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3"/>
          <p:cNvSpPr>
            <a:spLocks noChangeArrowheads="1"/>
          </p:cNvSpPr>
          <p:nvPr/>
        </p:nvSpPr>
        <p:spPr bwMode="auto">
          <a:xfrm>
            <a:off x="2919414" y="1924050"/>
            <a:ext cx="712787" cy="342900"/>
          </a:xfrm>
          <a:custGeom>
            <a:avLst/>
            <a:gdLst>
              <a:gd name="T0" fmla="*/ 75 w 1122"/>
              <a:gd name="T1" fmla="*/ 485 h 722"/>
              <a:gd name="T2" fmla="*/ 170 w 1122"/>
              <a:gd name="T3" fmla="*/ 425 h 722"/>
              <a:gd name="T4" fmla="*/ 160 w 1122"/>
              <a:gd name="T5" fmla="*/ 330 h 722"/>
              <a:gd name="T6" fmla="*/ 150 w 1122"/>
              <a:gd name="T7" fmla="*/ 180 h 722"/>
              <a:gd name="T8" fmla="*/ 220 w 1122"/>
              <a:gd name="T9" fmla="*/ 140 h 722"/>
              <a:gd name="T10" fmla="*/ 290 w 1122"/>
              <a:gd name="T11" fmla="*/ 180 h 722"/>
              <a:gd name="T12" fmla="*/ 275 w 1122"/>
              <a:gd name="T13" fmla="*/ 336 h 722"/>
              <a:gd name="T14" fmla="*/ 280 w 1122"/>
              <a:gd name="T15" fmla="*/ 440 h 722"/>
              <a:gd name="T16" fmla="*/ 310 w 1122"/>
              <a:gd name="T17" fmla="*/ 416 h 722"/>
              <a:gd name="T18" fmla="*/ 326 w 1122"/>
              <a:gd name="T19" fmla="*/ 336 h 722"/>
              <a:gd name="T20" fmla="*/ 326 w 1122"/>
              <a:gd name="T21" fmla="*/ 160 h 722"/>
              <a:gd name="T22" fmla="*/ 180 w 1122"/>
              <a:gd name="T23" fmla="*/ 105 h 722"/>
              <a:gd name="T24" fmla="*/ 100 w 1122"/>
              <a:gd name="T25" fmla="*/ 205 h 722"/>
              <a:gd name="T26" fmla="*/ 135 w 1122"/>
              <a:gd name="T27" fmla="*/ 366 h 722"/>
              <a:gd name="T28" fmla="*/ 75 w 1122"/>
              <a:gd name="T29" fmla="*/ 440 h 722"/>
              <a:gd name="T30" fmla="*/ 0 w 1122"/>
              <a:gd name="T31" fmla="*/ 526 h 722"/>
              <a:gd name="T32" fmla="*/ 20 w 1122"/>
              <a:gd name="T33" fmla="*/ 621 h 722"/>
              <a:gd name="T34" fmla="*/ 40 w 1122"/>
              <a:gd name="T35" fmla="*/ 581 h 722"/>
              <a:gd name="T36" fmla="*/ 661 w 1122"/>
              <a:gd name="T37" fmla="*/ 425 h 722"/>
              <a:gd name="T38" fmla="*/ 716 w 1122"/>
              <a:gd name="T39" fmla="*/ 325 h 722"/>
              <a:gd name="T40" fmla="*/ 741 w 1122"/>
              <a:gd name="T41" fmla="*/ 170 h 722"/>
              <a:gd name="T42" fmla="*/ 656 w 1122"/>
              <a:gd name="T43" fmla="*/ 20 h 722"/>
              <a:gd name="T44" fmla="*/ 436 w 1122"/>
              <a:gd name="T45" fmla="*/ 40 h 722"/>
              <a:gd name="T46" fmla="*/ 381 w 1122"/>
              <a:gd name="T47" fmla="*/ 205 h 722"/>
              <a:gd name="T48" fmla="*/ 425 w 1122"/>
              <a:gd name="T49" fmla="*/ 350 h 722"/>
              <a:gd name="T50" fmla="*/ 460 w 1122"/>
              <a:gd name="T51" fmla="*/ 425 h 722"/>
              <a:gd name="T52" fmla="*/ 290 w 1122"/>
              <a:gd name="T53" fmla="*/ 510 h 722"/>
              <a:gd name="T54" fmla="*/ 125 w 1122"/>
              <a:gd name="T55" fmla="*/ 621 h 722"/>
              <a:gd name="T56" fmla="*/ 145 w 1122"/>
              <a:gd name="T57" fmla="*/ 721 h 722"/>
              <a:gd name="T58" fmla="*/ 996 w 1122"/>
              <a:gd name="T59" fmla="*/ 701 h 722"/>
              <a:gd name="T60" fmla="*/ 955 w 1122"/>
              <a:gd name="T61" fmla="*/ 581 h 722"/>
              <a:gd name="T62" fmla="*/ 705 w 1122"/>
              <a:gd name="T63" fmla="*/ 471 h 722"/>
              <a:gd name="T64" fmla="*/ 170 w 1122"/>
              <a:gd name="T65" fmla="*/ 625 h 722"/>
              <a:gd name="T66" fmla="*/ 351 w 1122"/>
              <a:gd name="T67" fmla="*/ 531 h 722"/>
              <a:gd name="T68" fmla="*/ 491 w 1122"/>
              <a:gd name="T69" fmla="*/ 455 h 722"/>
              <a:gd name="T70" fmla="*/ 475 w 1122"/>
              <a:gd name="T71" fmla="*/ 345 h 722"/>
              <a:gd name="T72" fmla="*/ 425 w 1122"/>
              <a:gd name="T73" fmla="*/ 265 h 722"/>
              <a:gd name="T74" fmla="*/ 441 w 1122"/>
              <a:gd name="T75" fmla="*/ 100 h 722"/>
              <a:gd name="T76" fmla="*/ 560 w 1122"/>
              <a:gd name="T77" fmla="*/ 40 h 722"/>
              <a:gd name="T78" fmla="*/ 680 w 1122"/>
              <a:gd name="T79" fmla="*/ 100 h 722"/>
              <a:gd name="T80" fmla="*/ 696 w 1122"/>
              <a:gd name="T81" fmla="*/ 265 h 722"/>
              <a:gd name="T82" fmla="*/ 645 w 1122"/>
              <a:gd name="T83" fmla="*/ 345 h 722"/>
              <a:gd name="T84" fmla="*/ 631 w 1122"/>
              <a:gd name="T85" fmla="*/ 455 h 722"/>
              <a:gd name="T86" fmla="*/ 766 w 1122"/>
              <a:gd name="T87" fmla="*/ 531 h 722"/>
              <a:gd name="T88" fmla="*/ 951 w 1122"/>
              <a:gd name="T89" fmla="*/ 625 h 722"/>
              <a:gd name="T90" fmla="*/ 991 w 1122"/>
              <a:gd name="T91" fmla="*/ 416 h 722"/>
              <a:gd name="T92" fmla="*/ 1006 w 1122"/>
              <a:gd name="T93" fmla="*/ 336 h 722"/>
              <a:gd name="T94" fmla="*/ 1006 w 1122"/>
              <a:gd name="T95" fmla="*/ 160 h 722"/>
              <a:gd name="T96" fmla="*/ 861 w 1122"/>
              <a:gd name="T97" fmla="*/ 105 h 722"/>
              <a:gd name="T98" fmla="*/ 781 w 1122"/>
              <a:gd name="T99" fmla="*/ 205 h 722"/>
              <a:gd name="T100" fmla="*/ 815 w 1122"/>
              <a:gd name="T101" fmla="*/ 366 h 722"/>
              <a:gd name="T102" fmla="*/ 755 w 1122"/>
              <a:gd name="T103" fmla="*/ 440 h 722"/>
              <a:gd name="T104" fmla="*/ 856 w 1122"/>
              <a:gd name="T105" fmla="*/ 410 h 722"/>
              <a:gd name="T106" fmla="*/ 826 w 1122"/>
              <a:gd name="T107" fmla="*/ 285 h 722"/>
              <a:gd name="T108" fmla="*/ 851 w 1122"/>
              <a:gd name="T109" fmla="*/ 155 h 722"/>
              <a:gd name="T110" fmla="*/ 941 w 1122"/>
              <a:gd name="T111" fmla="*/ 145 h 722"/>
              <a:gd name="T112" fmla="*/ 981 w 1122"/>
              <a:gd name="T113" fmla="*/ 245 h 722"/>
              <a:gd name="T114" fmla="*/ 946 w 1122"/>
              <a:gd name="T115" fmla="*/ 361 h 722"/>
              <a:gd name="T116" fmla="*/ 976 w 1122"/>
              <a:gd name="T117" fmla="*/ 455 h 722"/>
              <a:gd name="T118" fmla="*/ 1071 w 1122"/>
              <a:gd name="T119" fmla="*/ 510 h 722"/>
              <a:gd name="T120" fmla="*/ 1031 w 1122"/>
              <a:gd name="T121" fmla="*/ 600 h 722"/>
              <a:gd name="T122" fmla="*/ 1116 w 1122"/>
              <a:gd name="T123" fmla="*/ 605 h 722"/>
              <a:gd name="T124" fmla="*/ 1111 w 1122"/>
              <a:gd name="T125" fmla="*/ 49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22" h="722">
                <a:moveTo>
                  <a:pt x="40" y="550"/>
                </a:moveTo>
                <a:lnTo>
                  <a:pt x="40" y="531"/>
                </a:lnTo>
                <a:lnTo>
                  <a:pt x="50" y="510"/>
                </a:lnTo>
                <a:lnTo>
                  <a:pt x="60" y="501"/>
                </a:lnTo>
                <a:lnTo>
                  <a:pt x="75" y="485"/>
                </a:lnTo>
                <a:lnTo>
                  <a:pt x="95" y="476"/>
                </a:lnTo>
                <a:lnTo>
                  <a:pt x="125" y="465"/>
                </a:lnTo>
                <a:lnTo>
                  <a:pt x="145" y="455"/>
                </a:lnTo>
                <a:lnTo>
                  <a:pt x="160" y="440"/>
                </a:lnTo>
                <a:lnTo>
                  <a:pt x="170" y="425"/>
                </a:lnTo>
                <a:lnTo>
                  <a:pt x="180" y="410"/>
                </a:lnTo>
                <a:lnTo>
                  <a:pt x="180" y="385"/>
                </a:lnTo>
                <a:lnTo>
                  <a:pt x="175" y="361"/>
                </a:lnTo>
                <a:lnTo>
                  <a:pt x="160" y="336"/>
                </a:lnTo>
                <a:lnTo>
                  <a:pt x="160" y="330"/>
                </a:lnTo>
                <a:lnTo>
                  <a:pt x="150" y="315"/>
                </a:lnTo>
                <a:lnTo>
                  <a:pt x="145" y="285"/>
                </a:lnTo>
                <a:lnTo>
                  <a:pt x="140" y="245"/>
                </a:lnTo>
                <a:lnTo>
                  <a:pt x="145" y="196"/>
                </a:lnTo>
                <a:lnTo>
                  <a:pt x="150" y="180"/>
                </a:lnTo>
                <a:lnTo>
                  <a:pt x="155" y="166"/>
                </a:lnTo>
                <a:lnTo>
                  <a:pt x="165" y="155"/>
                </a:lnTo>
                <a:lnTo>
                  <a:pt x="180" y="145"/>
                </a:lnTo>
                <a:lnTo>
                  <a:pt x="200" y="140"/>
                </a:lnTo>
                <a:lnTo>
                  <a:pt x="220" y="140"/>
                </a:lnTo>
                <a:lnTo>
                  <a:pt x="241" y="140"/>
                </a:lnTo>
                <a:lnTo>
                  <a:pt x="255" y="145"/>
                </a:lnTo>
                <a:lnTo>
                  <a:pt x="271" y="155"/>
                </a:lnTo>
                <a:lnTo>
                  <a:pt x="280" y="166"/>
                </a:lnTo>
                <a:lnTo>
                  <a:pt x="290" y="180"/>
                </a:lnTo>
                <a:lnTo>
                  <a:pt x="296" y="196"/>
                </a:lnTo>
                <a:lnTo>
                  <a:pt x="301" y="245"/>
                </a:lnTo>
                <a:lnTo>
                  <a:pt x="296" y="285"/>
                </a:lnTo>
                <a:lnTo>
                  <a:pt x="290" y="315"/>
                </a:lnTo>
                <a:lnTo>
                  <a:pt x="275" y="336"/>
                </a:lnTo>
                <a:lnTo>
                  <a:pt x="265" y="361"/>
                </a:lnTo>
                <a:lnTo>
                  <a:pt x="260" y="385"/>
                </a:lnTo>
                <a:lnTo>
                  <a:pt x="265" y="410"/>
                </a:lnTo>
                <a:lnTo>
                  <a:pt x="271" y="425"/>
                </a:lnTo>
                <a:lnTo>
                  <a:pt x="280" y="440"/>
                </a:lnTo>
                <a:lnTo>
                  <a:pt x="290" y="451"/>
                </a:lnTo>
                <a:lnTo>
                  <a:pt x="310" y="460"/>
                </a:lnTo>
                <a:lnTo>
                  <a:pt x="365" y="440"/>
                </a:lnTo>
                <a:lnTo>
                  <a:pt x="326" y="425"/>
                </a:lnTo>
                <a:lnTo>
                  <a:pt x="310" y="416"/>
                </a:lnTo>
                <a:lnTo>
                  <a:pt x="301" y="400"/>
                </a:lnTo>
                <a:lnTo>
                  <a:pt x="301" y="380"/>
                </a:lnTo>
                <a:lnTo>
                  <a:pt x="305" y="366"/>
                </a:lnTo>
                <a:lnTo>
                  <a:pt x="310" y="355"/>
                </a:lnTo>
                <a:lnTo>
                  <a:pt x="326" y="336"/>
                </a:lnTo>
                <a:lnTo>
                  <a:pt x="335" y="300"/>
                </a:lnTo>
                <a:lnTo>
                  <a:pt x="340" y="245"/>
                </a:lnTo>
                <a:lnTo>
                  <a:pt x="340" y="205"/>
                </a:lnTo>
                <a:lnTo>
                  <a:pt x="335" y="185"/>
                </a:lnTo>
                <a:lnTo>
                  <a:pt x="326" y="160"/>
                </a:lnTo>
                <a:lnTo>
                  <a:pt x="310" y="135"/>
                </a:lnTo>
                <a:lnTo>
                  <a:pt x="290" y="120"/>
                </a:lnTo>
                <a:lnTo>
                  <a:pt x="260" y="105"/>
                </a:lnTo>
                <a:lnTo>
                  <a:pt x="220" y="100"/>
                </a:lnTo>
                <a:lnTo>
                  <a:pt x="180" y="105"/>
                </a:lnTo>
                <a:lnTo>
                  <a:pt x="150" y="120"/>
                </a:lnTo>
                <a:lnTo>
                  <a:pt x="125" y="135"/>
                </a:lnTo>
                <a:lnTo>
                  <a:pt x="115" y="160"/>
                </a:lnTo>
                <a:lnTo>
                  <a:pt x="105" y="185"/>
                </a:lnTo>
                <a:lnTo>
                  <a:pt x="100" y="205"/>
                </a:lnTo>
                <a:lnTo>
                  <a:pt x="100" y="245"/>
                </a:lnTo>
                <a:lnTo>
                  <a:pt x="105" y="300"/>
                </a:lnTo>
                <a:lnTo>
                  <a:pt x="115" y="336"/>
                </a:lnTo>
                <a:lnTo>
                  <a:pt x="125" y="355"/>
                </a:lnTo>
                <a:lnTo>
                  <a:pt x="135" y="366"/>
                </a:lnTo>
                <a:lnTo>
                  <a:pt x="140" y="380"/>
                </a:lnTo>
                <a:lnTo>
                  <a:pt x="140" y="400"/>
                </a:lnTo>
                <a:lnTo>
                  <a:pt x="131" y="416"/>
                </a:lnTo>
                <a:lnTo>
                  <a:pt x="115" y="425"/>
                </a:lnTo>
                <a:lnTo>
                  <a:pt x="75" y="440"/>
                </a:lnTo>
                <a:lnTo>
                  <a:pt x="46" y="460"/>
                </a:lnTo>
                <a:lnTo>
                  <a:pt x="25" y="476"/>
                </a:lnTo>
                <a:lnTo>
                  <a:pt x="10" y="495"/>
                </a:lnTo>
                <a:lnTo>
                  <a:pt x="5" y="510"/>
                </a:lnTo>
                <a:lnTo>
                  <a:pt x="0" y="526"/>
                </a:lnTo>
                <a:lnTo>
                  <a:pt x="0" y="550"/>
                </a:lnTo>
                <a:lnTo>
                  <a:pt x="0" y="591"/>
                </a:lnTo>
                <a:lnTo>
                  <a:pt x="5" y="605"/>
                </a:lnTo>
                <a:lnTo>
                  <a:pt x="10" y="616"/>
                </a:lnTo>
                <a:lnTo>
                  <a:pt x="20" y="621"/>
                </a:lnTo>
                <a:lnTo>
                  <a:pt x="30" y="621"/>
                </a:lnTo>
                <a:lnTo>
                  <a:pt x="80" y="621"/>
                </a:lnTo>
                <a:lnTo>
                  <a:pt x="90" y="600"/>
                </a:lnTo>
                <a:lnTo>
                  <a:pt x="100" y="581"/>
                </a:lnTo>
                <a:lnTo>
                  <a:pt x="40" y="581"/>
                </a:lnTo>
                <a:lnTo>
                  <a:pt x="40" y="550"/>
                </a:lnTo>
                <a:close/>
                <a:moveTo>
                  <a:pt x="705" y="471"/>
                </a:moveTo>
                <a:lnTo>
                  <a:pt x="675" y="451"/>
                </a:lnTo>
                <a:lnTo>
                  <a:pt x="666" y="440"/>
                </a:lnTo>
                <a:lnTo>
                  <a:pt x="661" y="425"/>
                </a:lnTo>
                <a:lnTo>
                  <a:pt x="661" y="405"/>
                </a:lnTo>
                <a:lnTo>
                  <a:pt x="670" y="380"/>
                </a:lnTo>
                <a:lnTo>
                  <a:pt x="686" y="361"/>
                </a:lnTo>
                <a:lnTo>
                  <a:pt x="696" y="350"/>
                </a:lnTo>
                <a:lnTo>
                  <a:pt x="716" y="325"/>
                </a:lnTo>
                <a:lnTo>
                  <a:pt x="726" y="306"/>
                </a:lnTo>
                <a:lnTo>
                  <a:pt x="730" y="281"/>
                </a:lnTo>
                <a:lnTo>
                  <a:pt x="741" y="245"/>
                </a:lnTo>
                <a:lnTo>
                  <a:pt x="741" y="205"/>
                </a:lnTo>
                <a:lnTo>
                  <a:pt x="741" y="170"/>
                </a:lnTo>
                <a:lnTo>
                  <a:pt x="735" y="135"/>
                </a:lnTo>
                <a:lnTo>
                  <a:pt x="726" y="100"/>
                </a:lnTo>
                <a:lnTo>
                  <a:pt x="711" y="70"/>
                </a:lnTo>
                <a:lnTo>
                  <a:pt x="686" y="40"/>
                </a:lnTo>
                <a:lnTo>
                  <a:pt x="656" y="20"/>
                </a:lnTo>
                <a:lnTo>
                  <a:pt x="615" y="5"/>
                </a:lnTo>
                <a:lnTo>
                  <a:pt x="560" y="0"/>
                </a:lnTo>
                <a:lnTo>
                  <a:pt x="505" y="5"/>
                </a:lnTo>
                <a:lnTo>
                  <a:pt x="466" y="20"/>
                </a:lnTo>
                <a:lnTo>
                  <a:pt x="436" y="40"/>
                </a:lnTo>
                <a:lnTo>
                  <a:pt x="411" y="70"/>
                </a:lnTo>
                <a:lnTo>
                  <a:pt x="395" y="100"/>
                </a:lnTo>
                <a:lnTo>
                  <a:pt x="386" y="135"/>
                </a:lnTo>
                <a:lnTo>
                  <a:pt x="381" y="170"/>
                </a:lnTo>
                <a:lnTo>
                  <a:pt x="381" y="205"/>
                </a:lnTo>
                <a:lnTo>
                  <a:pt x="381" y="245"/>
                </a:lnTo>
                <a:lnTo>
                  <a:pt x="390" y="281"/>
                </a:lnTo>
                <a:lnTo>
                  <a:pt x="395" y="306"/>
                </a:lnTo>
                <a:lnTo>
                  <a:pt x="406" y="325"/>
                </a:lnTo>
                <a:lnTo>
                  <a:pt x="425" y="350"/>
                </a:lnTo>
                <a:lnTo>
                  <a:pt x="436" y="361"/>
                </a:lnTo>
                <a:lnTo>
                  <a:pt x="450" y="380"/>
                </a:lnTo>
                <a:lnTo>
                  <a:pt x="460" y="405"/>
                </a:lnTo>
                <a:lnTo>
                  <a:pt x="460" y="416"/>
                </a:lnTo>
                <a:lnTo>
                  <a:pt x="460" y="425"/>
                </a:lnTo>
                <a:lnTo>
                  <a:pt x="455" y="440"/>
                </a:lnTo>
                <a:lnTo>
                  <a:pt x="445" y="451"/>
                </a:lnTo>
                <a:lnTo>
                  <a:pt x="415" y="471"/>
                </a:lnTo>
                <a:lnTo>
                  <a:pt x="351" y="490"/>
                </a:lnTo>
                <a:lnTo>
                  <a:pt x="290" y="510"/>
                </a:lnTo>
                <a:lnTo>
                  <a:pt x="241" y="536"/>
                </a:lnTo>
                <a:lnTo>
                  <a:pt x="200" y="556"/>
                </a:lnTo>
                <a:lnTo>
                  <a:pt x="165" y="581"/>
                </a:lnTo>
                <a:lnTo>
                  <a:pt x="140" y="600"/>
                </a:lnTo>
                <a:lnTo>
                  <a:pt x="125" y="621"/>
                </a:lnTo>
                <a:lnTo>
                  <a:pt x="120" y="646"/>
                </a:lnTo>
                <a:lnTo>
                  <a:pt x="120" y="685"/>
                </a:lnTo>
                <a:lnTo>
                  <a:pt x="125" y="701"/>
                </a:lnTo>
                <a:lnTo>
                  <a:pt x="131" y="710"/>
                </a:lnTo>
                <a:lnTo>
                  <a:pt x="145" y="721"/>
                </a:lnTo>
                <a:lnTo>
                  <a:pt x="155" y="721"/>
                </a:lnTo>
                <a:lnTo>
                  <a:pt x="966" y="721"/>
                </a:lnTo>
                <a:lnTo>
                  <a:pt x="976" y="721"/>
                </a:lnTo>
                <a:lnTo>
                  <a:pt x="991" y="710"/>
                </a:lnTo>
                <a:lnTo>
                  <a:pt x="996" y="701"/>
                </a:lnTo>
                <a:lnTo>
                  <a:pt x="1001" y="685"/>
                </a:lnTo>
                <a:lnTo>
                  <a:pt x="1001" y="646"/>
                </a:lnTo>
                <a:lnTo>
                  <a:pt x="996" y="621"/>
                </a:lnTo>
                <a:lnTo>
                  <a:pt x="981" y="600"/>
                </a:lnTo>
                <a:lnTo>
                  <a:pt x="955" y="581"/>
                </a:lnTo>
                <a:lnTo>
                  <a:pt x="921" y="556"/>
                </a:lnTo>
                <a:lnTo>
                  <a:pt x="881" y="536"/>
                </a:lnTo>
                <a:lnTo>
                  <a:pt x="831" y="510"/>
                </a:lnTo>
                <a:lnTo>
                  <a:pt x="771" y="490"/>
                </a:lnTo>
                <a:lnTo>
                  <a:pt x="705" y="471"/>
                </a:lnTo>
                <a:close/>
                <a:moveTo>
                  <a:pt x="961" y="680"/>
                </a:moveTo>
                <a:lnTo>
                  <a:pt x="160" y="680"/>
                </a:lnTo>
                <a:lnTo>
                  <a:pt x="160" y="646"/>
                </a:lnTo>
                <a:lnTo>
                  <a:pt x="165" y="635"/>
                </a:lnTo>
                <a:lnTo>
                  <a:pt x="170" y="625"/>
                </a:lnTo>
                <a:lnTo>
                  <a:pt x="186" y="611"/>
                </a:lnTo>
                <a:lnTo>
                  <a:pt x="210" y="595"/>
                </a:lnTo>
                <a:lnTo>
                  <a:pt x="245" y="575"/>
                </a:lnTo>
                <a:lnTo>
                  <a:pt x="296" y="556"/>
                </a:lnTo>
                <a:lnTo>
                  <a:pt x="351" y="531"/>
                </a:lnTo>
                <a:lnTo>
                  <a:pt x="425" y="506"/>
                </a:lnTo>
                <a:lnTo>
                  <a:pt x="430" y="506"/>
                </a:lnTo>
                <a:lnTo>
                  <a:pt x="455" y="490"/>
                </a:lnTo>
                <a:lnTo>
                  <a:pt x="475" y="476"/>
                </a:lnTo>
                <a:lnTo>
                  <a:pt x="491" y="455"/>
                </a:lnTo>
                <a:lnTo>
                  <a:pt x="500" y="435"/>
                </a:lnTo>
                <a:lnTo>
                  <a:pt x="500" y="416"/>
                </a:lnTo>
                <a:lnTo>
                  <a:pt x="500" y="400"/>
                </a:lnTo>
                <a:lnTo>
                  <a:pt x="485" y="366"/>
                </a:lnTo>
                <a:lnTo>
                  <a:pt x="475" y="345"/>
                </a:lnTo>
                <a:lnTo>
                  <a:pt x="466" y="336"/>
                </a:lnTo>
                <a:lnTo>
                  <a:pt x="460" y="325"/>
                </a:lnTo>
                <a:lnTo>
                  <a:pt x="441" y="306"/>
                </a:lnTo>
                <a:lnTo>
                  <a:pt x="436" y="290"/>
                </a:lnTo>
                <a:lnTo>
                  <a:pt x="425" y="265"/>
                </a:lnTo>
                <a:lnTo>
                  <a:pt x="420" y="240"/>
                </a:lnTo>
                <a:lnTo>
                  <a:pt x="420" y="205"/>
                </a:lnTo>
                <a:lnTo>
                  <a:pt x="420" y="166"/>
                </a:lnTo>
                <a:lnTo>
                  <a:pt x="430" y="130"/>
                </a:lnTo>
                <a:lnTo>
                  <a:pt x="441" y="100"/>
                </a:lnTo>
                <a:lnTo>
                  <a:pt x="455" y="80"/>
                </a:lnTo>
                <a:lnTo>
                  <a:pt x="475" y="60"/>
                </a:lnTo>
                <a:lnTo>
                  <a:pt x="496" y="50"/>
                </a:lnTo>
                <a:lnTo>
                  <a:pt x="526" y="40"/>
                </a:lnTo>
                <a:lnTo>
                  <a:pt x="560" y="40"/>
                </a:lnTo>
                <a:lnTo>
                  <a:pt x="595" y="40"/>
                </a:lnTo>
                <a:lnTo>
                  <a:pt x="620" y="50"/>
                </a:lnTo>
                <a:lnTo>
                  <a:pt x="645" y="60"/>
                </a:lnTo>
                <a:lnTo>
                  <a:pt x="666" y="80"/>
                </a:lnTo>
                <a:lnTo>
                  <a:pt x="680" y="100"/>
                </a:lnTo>
                <a:lnTo>
                  <a:pt x="691" y="130"/>
                </a:lnTo>
                <a:lnTo>
                  <a:pt x="700" y="166"/>
                </a:lnTo>
                <a:lnTo>
                  <a:pt x="700" y="205"/>
                </a:lnTo>
                <a:lnTo>
                  <a:pt x="700" y="240"/>
                </a:lnTo>
                <a:lnTo>
                  <a:pt x="696" y="265"/>
                </a:lnTo>
                <a:lnTo>
                  <a:pt x="686" y="290"/>
                </a:lnTo>
                <a:lnTo>
                  <a:pt x="675" y="306"/>
                </a:lnTo>
                <a:lnTo>
                  <a:pt x="661" y="325"/>
                </a:lnTo>
                <a:lnTo>
                  <a:pt x="656" y="336"/>
                </a:lnTo>
                <a:lnTo>
                  <a:pt x="645" y="345"/>
                </a:lnTo>
                <a:lnTo>
                  <a:pt x="631" y="366"/>
                </a:lnTo>
                <a:lnTo>
                  <a:pt x="620" y="400"/>
                </a:lnTo>
                <a:lnTo>
                  <a:pt x="620" y="416"/>
                </a:lnTo>
                <a:lnTo>
                  <a:pt x="620" y="435"/>
                </a:lnTo>
                <a:lnTo>
                  <a:pt x="631" y="455"/>
                </a:lnTo>
                <a:lnTo>
                  <a:pt x="645" y="476"/>
                </a:lnTo>
                <a:lnTo>
                  <a:pt x="666" y="490"/>
                </a:lnTo>
                <a:lnTo>
                  <a:pt x="691" y="506"/>
                </a:lnTo>
                <a:lnTo>
                  <a:pt x="696" y="506"/>
                </a:lnTo>
                <a:lnTo>
                  <a:pt x="766" y="531"/>
                </a:lnTo>
                <a:lnTo>
                  <a:pt x="826" y="556"/>
                </a:lnTo>
                <a:lnTo>
                  <a:pt x="875" y="575"/>
                </a:lnTo>
                <a:lnTo>
                  <a:pt x="911" y="595"/>
                </a:lnTo>
                <a:lnTo>
                  <a:pt x="930" y="611"/>
                </a:lnTo>
                <a:lnTo>
                  <a:pt x="951" y="625"/>
                </a:lnTo>
                <a:lnTo>
                  <a:pt x="955" y="635"/>
                </a:lnTo>
                <a:lnTo>
                  <a:pt x="961" y="646"/>
                </a:lnTo>
                <a:lnTo>
                  <a:pt x="961" y="680"/>
                </a:lnTo>
                <a:close/>
                <a:moveTo>
                  <a:pt x="1006" y="425"/>
                </a:moveTo>
                <a:lnTo>
                  <a:pt x="991" y="416"/>
                </a:lnTo>
                <a:lnTo>
                  <a:pt x="981" y="400"/>
                </a:lnTo>
                <a:lnTo>
                  <a:pt x="981" y="380"/>
                </a:lnTo>
                <a:lnTo>
                  <a:pt x="985" y="366"/>
                </a:lnTo>
                <a:lnTo>
                  <a:pt x="996" y="355"/>
                </a:lnTo>
                <a:lnTo>
                  <a:pt x="1006" y="336"/>
                </a:lnTo>
                <a:lnTo>
                  <a:pt x="1016" y="300"/>
                </a:lnTo>
                <a:lnTo>
                  <a:pt x="1021" y="245"/>
                </a:lnTo>
                <a:lnTo>
                  <a:pt x="1021" y="205"/>
                </a:lnTo>
                <a:lnTo>
                  <a:pt x="1016" y="185"/>
                </a:lnTo>
                <a:lnTo>
                  <a:pt x="1006" y="160"/>
                </a:lnTo>
                <a:lnTo>
                  <a:pt x="996" y="135"/>
                </a:lnTo>
                <a:lnTo>
                  <a:pt x="971" y="120"/>
                </a:lnTo>
                <a:lnTo>
                  <a:pt x="941" y="105"/>
                </a:lnTo>
                <a:lnTo>
                  <a:pt x="900" y="100"/>
                </a:lnTo>
                <a:lnTo>
                  <a:pt x="861" y="105"/>
                </a:lnTo>
                <a:lnTo>
                  <a:pt x="831" y="120"/>
                </a:lnTo>
                <a:lnTo>
                  <a:pt x="811" y="135"/>
                </a:lnTo>
                <a:lnTo>
                  <a:pt x="796" y="160"/>
                </a:lnTo>
                <a:lnTo>
                  <a:pt x="785" y="185"/>
                </a:lnTo>
                <a:lnTo>
                  <a:pt x="781" y="205"/>
                </a:lnTo>
                <a:lnTo>
                  <a:pt x="781" y="245"/>
                </a:lnTo>
                <a:lnTo>
                  <a:pt x="785" y="300"/>
                </a:lnTo>
                <a:lnTo>
                  <a:pt x="796" y="336"/>
                </a:lnTo>
                <a:lnTo>
                  <a:pt x="811" y="355"/>
                </a:lnTo>
                <a:lnTo>
                  <a:pt x="815" y="366"/>
                </a:lnTo>
                <a:lnTo>
                  <a:pt x="820" y="380"/>
                </a:lnTo>
                <a:lnTo>
                  <a:pt x="820" y="400"/>
                </a:lnTo>
                <a:lnTo>
                  <a:pt x="811" y="416"/>
                </a:lnTo>
                <a:lnTo>
                  <a:pt x="796" y="425"/>
                </a:lnTo>
                <a:lnTo>
                  <a:pt x="755" y="440"/>
                </a:lnTo>
                <a:lnTo>
                  <a:pt x="811" y="460"/>
                </a:lnTo>
                <a:lnTo>
                  <a:pt x="831" y="451"/>
                </a:lnTo>
                <a:lnTo>
                  <a:pt x="840" y="440"/>
                </a:lnTo>
                <a:lnTo>
                  <a:pt x="851" y="425"/>
                </a:lnTo>
                <a:lnTo>
                  <a:pt x="856" y="410"/>
                </a:lnTo>
                <a:lnTo>
                  <a:pt x="861" y="385"/>
                </a:lnTo>
                <a:lnTo>
                  <a:pt x="856" y="361"/>
                </a:lnTo>
                <a:lnTo>
                  <a:pt x="845" y="336"/>
                </a:lnTo>
                <a:lnTo>
                  <a:pt x="831" y="315"/>
                </a:lnTo>
                <a:lnTo>
                  <a:pt x="826" y="285"/>
                </a:lnTo>
                <a:lnTo>
                  <a:pt x="820" y="245"/>
                </a:lnTo>
                <a:lnTo>
                  <a:pt x="826" y="196"/>
                </a:lnTo>
                <a:lnTo>
                  <a:pt x="831" y="180"/>
                </a:lnTo>
                <a:lnTo>
                  <a:pt x="840" y="166"/>
                </a:lnTo>
                <a:lnTo>
                  <a:pt x="851" y="155"/>
                </a:lnTo>
                <a:lnTo>
                  <a:pt x="861" y="145"/>
                </a:lnTo>
                <a:lnTo>
                  <a:pt x="881" y="140"/>
                </a:lnTo>
                <a:lnTo>
                  <a:pt x="900" y="140"/>
                </a:lnTo>
                <a:lnTo>
                  <a:pt x="921" y="140"/>
                </a:lnTo>
                <a:lnTo>
                  <a:pt x="941" y="145"/>
                </a:lnTo>
                <a:lnTo>
                  <a:pt x="951" y="155"/>
                </a:lnTo>
                <a:lnTo>
                  <a:pt x="966" y="166"/>
                </a:lnTo>
                <a:lnTo>
                  <a:pt x="971" y="180"/>
                </a:lnTo>
                <a:lnTo>
                  <a:pt x="976" y="196"/>
                </a:lnTo>
                <a:lnTo>
                  <a:pt x="981" y="245"/>
                </a:lnTo>
                <a:lnTo>
                  <a:pt x="976" y="285"/>
                </a:lnTo>
                <a:lnTo>
                  <a:pt x="971" y="315"/>
                </a:lnTo>
                <a:lnTo>
                  <a:pt x="961" y="330"/>
                </a:lnTo>
                <a:lnTo>
                  <a:pt x="961" y="336"/>
                </a:lnTo>
                <a:lnTo>
                  <a:pt x="946" y="361"/>
                </a:lnTo>
                <a:lnTo>
                  <a:pt x="941" y="385"/>
                </a:lnTo>
                <a:lnTo>
                  <a:pt x="941" y="410"/>
                </a:lnTo>
                <a:lnTo>
                  <a:pt x="951" y="425"/>
                </a:lnTo>
                <a:lnTo>
                  <a:pt x="961" y="440"/>
                </a:lnTo>
                <a:lnTo>
                  <a:pt x="976" y="455"/>
                </a:lnTo>
                <a:lnTo>
                  <a:pt x="996" y="465"/>
                </a:lnTo>
                <a:lnTo>
                  <a:pt x="1026" y="476"/>
                </a:lnTo>
                <a:lnTo>
                  <a:pt x="1046" y="485"/>
                </a:lnTo>
                <a:lnTo>
                  <a:pt x="1061" y="501"/>
                </a:lnTo>
                <a:lnTo>
                  <a:pt x="1071" y="510"/>
                </a:lnTo>
                <a:lnTo>
                  <a:pt x="1081" y="531"/>
                </a:lnTo>
                <a:lnTo>
                  <a:pt x="1081" y="550"/>
                </a:lnTo>
                <a:lnTo>
                  <a:pt x="1081" y="581"/>
                </a:lnTo>
                <a:lnTo>
                  <a:pt x="1021" y="581"/>
                </a:lnTo>
                <a:lnTo>
                  <a:pt x="1031" y="600"/>
                </a:lnTo>
                <a:lnTo>
                  <a:pt x="1036" y="621"/>
                </a:lnTo>
                <a:lnTo>
                  <a:pt x="1091" y="621"/>
                </a:lnTo>
                <a:lnTo>
                  <a:pt x="1101" y="621"/>
                </a:lnTo>
                <a:lnTo>
                  <a:pt x="1111" y="616"/>
                </a:lnTo>
                <a:lnTo>
                  <a:pt x="1116" y="605"/>
                </a:lnTo>
                <a:lnTo>
                  <a:pt x="1121" y="591"/>
                </a:lnTo>
                <a:lnTo>
                  <a:pt x="1121" y="550"/>
                </a:lnTo>
                <a:lnTo>
                  <a:pt x="1121" y="526"/>
                </a:lnTo>
                <a:lnTo>
                  <a:pt x="1116" y="510"/>
                </a:lnTo>
                <a:lnTo>
                  <a:pt x="1111" y="495"/>
                </a:lnTo>
                <a:lnTo>
                  <a:pt x="1095" y="476"/>
                </a:lnTo>
                <a:lnTo>
                  <a:pt x="1076" y="460"/>
                </a:lnTo>
                <a:lnTo>
                  <a:pt x="1046" y="440"/>
                </a:lnTo>
                <a:lnTo>
                  <a:pt x="1006" y="4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reeform 14"/>
          <p:cNvSpPr>
            <a:spLocks noChangeArrowheads="1"/>
          </p:cNvSpPr>
          <p:nvPr/>
        </p:nvSpPr>
        <p:spPr bwMode="auto">
          <a:xfrm>
            <a:off x="6270625" y="1924050"/>
            <a:ext cx="711200" cy="457200"/>
          </a:xfrm>
          <a:custGeom>
            <a:avLst/>
            <a:gdLst>
              <a:gd name="T0" fmla="*/ 1111 w 1122"/>
              <a:gd name="T1" fmla="*/ 460 h 961"/>
              <a:gd name="T2" fmla="*/ 1066 w 1122"/>
              <a:gd name="T3" fmla="*/ 361 h 961"/>
              <a:gd name="T4" fmla="*/ 921 w 1122"/>
              <a:gd name="T5" fmla="*/ 260 h 961"/>
              <a:gd name="T6" fmla="*/ 741 w 1122"/>
              <a:gd name="T7" fmla="*/ 246 h 961"/>
              <a:gd name="T8" fmla="*/ 651 w 1122"/>
              <a:gd name="T9" fmla="*/ 105 h 961"/>
              <a:gd name="T10" fmla="*/ 501 w 1122"/>
              <a:gd name="T11" fmla="*/ 15 h 961"/>
              <a:gd name="T12" fmla="*/ 341 w 1122"/>
              <a:gd name="T13" fmla="*/ 0 h 961"/>
              <a:gd name="T14" fmla="*/ 231 w 1122"/>
              <a:gd name="T15" fmla="*/ 25 h 961"/>
              <a:gd name="T16" fmla="*/ 135 w 1122"/>
              <a:gd name="T17" fmla="*/ 75 h 961"/>
              <a:gd name="T18" fmla="*/ 65 w 1122"/>
              <a:gd name="T19" fmla="*/ 150 h 961"/>
              <a:gd name="T20" fmla="*/ 15 w 1122"/>
              <a:gd name="T21" fmla="*/ 240 h 961"/>
              <a:gd name="T22" fmla="*/ 0 w 1122"/>
              <a:gd name="T23" fmla="*/ 340 h 961"/>
              <a:gd name="T24" fmla="*/ 20 w 1122"/>
              <a:gd name="T25" fmla="*/ 460 h 961"/>
              <a:gd name="T26" fmla="*/ 80 w 1122"/>
              <a:gd name="T27" fmla="*/ 611 h 961"/>
              <a:gd name="T28" fmla="*/ 91 w 1122"/>
              <a:gd name="T29" fmla="*/ 816 h 961"/>
              <a:gd name="T30" fmla="*/ 135 w 1122"/>
              <a:gd name="T31" fmla="*/ 770 h 961"/>
              <a:gd name="T32" fmla="*/ 226 w 1122"/>
              <a:gd name="T33" fmla="*/ 685 h 961"/>
              <a:gd name="T34" fmla="*/ 380 w 1122"/>
              <a:gd name="T35" fmla="*/ 680 h 961"/>
              <a:gd name="T36" fmla="*/ 520 w 1122"/>
              <a:gd name="T37" fmla="*/ 655 h 961"/>
              <a:gd name="T38" fmla="*/ 601 w 1122"/>
              <a:gd name="T39" fmla="*/ 740 h 961"/>
              <a:gd name="T40" fmla="*/ 711 w 1122"/>
              <a:gd name="T41" fmla="*/ 790 h 961"/>
              <a:gd name="T42" fmla="*/ 836 w 1122"/>
              <a:gd name="T43" fmla="*/ 795 h 961"/>
              <a:gd name="T44" fmla="*/ 946 w 1122"/>
              <a:gd name="T45" fmla="*/ 850 h 961"/>
              <a:gd name="T46" fmla="*/ 1026 w 1122"/>
              <a:gd name="T47" fmla="*/ 941 h 961"/>
              <a:gd name="T48" fmla="*/ 1036 w 1122"/>
              <a:gd name="T49" fmla="*/ 756 h 961"/>
              <a:gd name="T50" fmla="*/ 1096 w 1122"/>
              <a:gd name="T51" fmla="*/ 625 h 961"/>
              <a:gd name="T52" fmla="*/ 1121 w 1122"/>
              <a:gd name="T53" fmla="*/ 520 h 961"/>
              <a:gd name="T54" fmla="*/ 270 w 1122"/>
              <a:gd name="T55" fmla="*/ 625 h 961"/>
              <a:gd name="T56" fmla="*/ 155 w 1122"/>
              <a:gd name="T57" fmla="*/ 691 h 961"/>
              <a:gd name="T58" fmla="*/ 121 w 1122"/>
              <a:gd name="T59" fmla="*/ 616 h 961"/>
              <a:gd name="T60" fmla="*/ 65 w 1122"/>
              <a:gd name="T61" fmla="*/ 450 h 961"/>
              <a:gd name="T62" fmla="*/ 40 w 1122"/>
              <a:gd name="T63" fmla="*/ 370 h 961"/>
              <a:gd name="T64" fmla="*/ 45 w 1122"/>
              <a:gd name="T65" fmla="*/ 280 h 961"/>
              <a:gd name="T66" fmla="*/ 80 w 1122"/>
              <a:gd name="T67" fmla="*/ 195 h 961"/>
              <a:gd name="T68" fmla="*/ 190 w 1122"/>
              <a:gd name="T69" fmla="*/ 90 h 961"/>
              <a:gd name="T70" fmla="*/ 346 w 1122"/>
              <a:gd name="T71" fmla="*/ 40 h 961"/>
              <a:gd name="T72" fmla="*/ 486 w 1122"/>
              <a:gd name="T73" fmla="*/ 55 h 961"/>
              <a:gd name="T74" fmla="*/ 621 w 1122"/>
              <a:gd name="T75" fmla="*/ 130 h 961"/>
              <a:gd name="T76" fmla="*/ 706 w 1122"/>
              <a:gd name="T77" fmla="*/ 250 h 961"/>
              <a:gd name="T78" fmla="*/ 575 w 1122"/>
              <a:gd name="T79" fmla="*/ 320 h 961"/>
              <a:gd name="T80" fmla="*/ 495 w 1122"/>
              <a:gd name="T81" fmla="*/ 430 h 961"/>
              <a:gd name="T82" fmla="*/ 486 w 1122"/>
              <a:gd name="T83" fmla="*/ 570 h 961"/>
              <a:gd name="T84" fmla="*/ 380 w 1122"/>
              <a:gd name="T85" fmla="*/ 641 h 961"/>
              <a:gd name="T86" fmla="*/ 1001 w 1122"/>
              <a:gd name="T87" fmla="*/ 806 h 961"/>
              <a:gd name="T88" fmla="*/ 936 w 1122"/>
              <a:gd name="T89" fmla="*/ 786 h 961"/>
              <a:gd name="T90" fmla="*/ 836 w 1122"/>
              <a:gd name="T91" fmla="*/ 756 h 961"/>
              <a:gd name="T92" fmla="*/ 690 w 1122"/>
              <a:gd name="T93" fmla="*/ 740 h 961"/>
              <a:gd name="T94" fmla="*/ 566 w 1122"/>
              <a:gd name="T95" fmla="*/ 655 h 961"/>
              <a:gd name="T96" fmla="*/ 520 w 1122"/>
              <a:gd name="T97" fmla="*/ 520 h 961"/>
              <a:gd name="T98" fmla="*/ 566 w 1122"/>
              <a:gd name="T99" fmla="*/ 386 h 961"/>
              <a:gd name="T100" fmla="*/ 690 w 1122"/>
              <a:gd name="T101" fmla="*/ 300 h 961"/>
              <a:gd name="T102" fmla="*/ 856 w 1122"/>
              <a:gd name="T103" fmla="*/ 285 h 961"/>
              <a:gd name="T104" fmla="*/ 996 w 1122"/>
              <a:gd name="T105" fmla="*/ 350 h 961"/>
              <a:gd name="T106" fmla="*/ 1071 w 1122"/>
              <a:gd name="T107" fmla="*/ 471 h 961"/>
              <a:gd name="T108" fmla="*/ 1071 w 1122"/>
              <a:gd name="T109" fmla="*/ 570 h 961"/>
              <a:gd name="T110" fmla="*/ 991 w 1122"/>
              <a:gd name="T111" fmla="*/ 6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2" h="961">
                <a:moveTo>
                  <a:pt x="1121" y="520"/>
                </a:moveTo>
                <a:lnTo>
                  <a:pt x="1116" y="490"/>
                </a:lnTo>
                <a:lnTo>
                  <a:pt x="1111" y="460"/>
                </a:lnTo>
                <a:lnTo>
                  <a:pt x="1106" y="435"/>
                </a:lnTo>
                <a:lnTo>
                  <a:pt x="1096" y="410"/>
                </a:lnTo>
                <a:lnTo>
                  <a:pt x="1066" y="361"/>
                </a:lnTo>
                <a:lnTo>
                  <a:pt x="1026" y="320"/>
                </a:lnTo>
                <a:lnTo>
                  <a:pt x="976" y="285"/>
                </a:lnTo>
                <a:lnTo>
                  <a:pt x="921" y="260"/>
                </a:lnTo>
                <a:lnTo>
                  <a:pt x="861" y="246"/>
                </a:lnTo>
                <a:lnTo>
                  <a:pt x="800" y="240"/>
                </a:lnTo>
                <a:lnTo>
                  <a:pt x="741" y="246"/>
                </a:lnTo>
                <a:lnTo>
                  <a:pt x="720" y="191"/>
                </a:lnTo>
                <a:lnTo>
                  <a:pt x="690" y="145"/>
                </a:lnTo>
                <a:lnTo>
                  <a:pt x="651" y="105"/>
                </a:lnTo>
                <a:lnTo>
                  <a:pt x="605" y="70"/>
                </a:lnTo>
                <a:lnTo>
                  <a:pt x="556" y="40"/>
                </a:lnTo>
                <a:lnTo>
                  <a:pt x="501" y="15"/>
                </a:lnTo>
                <a:lnTo>
                  <a:pt x="440" y="5"/>
                </a:lnTo>
                <a:lnTo>
                  <a:pt x="380" y="0"/>
                </a:lnTo>
                <a:lnTo>
                  <a:pt x="341" y="0"/>
                </a:lnTo>
                <a:lnTo>
                  <a:pt x="300" y="5"/>
                </a:lnTo>
                <a:lnTo>
                  <a:pt x="265" y="15"/>
                </a:lnTo>
                <a:lnTo>
                  <a:pt x="231" y="25"/>
                </a:lnTo>
                <a:lnTo>
                  <a:pt x="196" y="40"/>
                </a:lnTo>
                <a:lnTo>
                  <a:pt x="165" y="55"/>
                </a:lnTo>
                <a:lnTo>
                  <a:pt x="135" y="75"/>
                </a:lnTo>
                <a:lnTo>
                  <a:pt x="110" y="100"/>
                </a:lnTo>
                <a:lnTo>
                  <a:pt x="86" y="125"/>
                </a:lnTo>
                <a:lnTo>
                  <a:pt x="65" y="150"/>
                </a:lnTo>
                <a:lnTo>
                  <a:pt x="45" y="175"/>
                </a:lnTo>
                <a:lnTo>
                  <a:pt x="31" y="205"/>
                </a:lnTo>
                <a:lnTo>
                  <a:pt x="15" y="240"/>
                </a:lnTo>
                <a:lnTo>
                  <a:pt x="6" y="270"/>
                </a:lnTo>
                <a:lnTo>
                  <a:pt x="0" y="306"/>
                </a:lnTo>
                <a:lnTo>
                  <a:pt x="0" y="340"/>
                </a:lnTo>
                <a:lnTo>
                  <a:pt x="0" y="370"/>
                </a:lnTo>
                <a:lnTo>
                  <a:pt x="6" y="400"/>
                </a:lnTo>
                <a:lnTo>
                  <a:pt x="20" y="460"/>
                </a:lnTo>
                <a:lnTo>
                  <a:pt x="50" y="510"/>
                </a:lnTo>
                <a:lnTo>
                  <a:pt x="91" y="561"/>
                </a:lnTo>
                <a:lnTo>
                  <a:pt x="80" y="611"/>
                </a:lnTo>
                <a:lnTo>
                  <a:pt x="80" y="660"/>
                </a:lnTo>
                <a:lnTo>
                  <a:pt x="80" y="751"/>
                </a:lnTo>
                <a:lnTo>
                  <a:pt x="91" y="816"/>
                </a:lnTo>
                <a:lnTo>
                  <a:pt x="95" y="841"/>
                </a:lnTo>
                <a:lnTo>
                  <a:pt x="116" y="801"/>
                </a:lnTo>
                <a:lnTo>
                  <a:pt x="135" y="770"/>
                </a:lnTo>
                <a:lnTo>
                  <a:pt x="155" y="746"/>
                </a:lnTo>
                <a:lnTo>
                  <a:pt x="180" y="721"/>
                </a:lnTo>
                <a:lnTo>
                  <a:pt x="226" y="685"/>
                </a:lnTo>
                <a:lnTo>
                  <a:pt x="265" y="666"/>
                </a:lnTo>
                <a:lnTo>
                  <a:pt x="320" y="675"/>
                </a:lnTo>
                <a:lnTo>
                  <a:pt x="380" y="680"/>
                </a:lnTo>
                <a:lnTo>
                  <a:pt x="415" y="675"/>
                </a:lnTo>
                <a:lnTo>
                  <a:pt x="451" y="675"/>
                </a:lnTo>
                <a:lnTo>
                  <a:pt x="520" y="655"/>
                </a:lnTo>
                <a:lnTo>
                  <a:pt x="541" y="685"/>
                </a:lnTo>
                <a:lnTo>
                  <a:pt x="571" y="715"/>
                </a:lnTo>
                <a:lnTo>
                  <a:pt x="601" y="740"/>
                </a:lnTo>
                <a:lnTo>
                  <a:pt x="635" y="760"/>
                </a:lnTo>
                <a:lnTo>
                  <a:pt x="671" y="776"/>
                </a:lnTo>
                <a:lnTo>
                  <a:pt x="711" y="790"/>
                </a:lnTo>
                <a:lnTo>
                  <a:pt x="756" y="795"/>
                </a:lnTo>
                <a:lnTo>
                  <a:pt x="800" y="801"/>
                </a:lnTo>
                <a:lnTo>
                  <a:pt x="836" y="795"/>
                </a:lnTo>
                <a:lnTo>
                  <a:pt x="866" y="790"/>
                </a:lnTo>
                <a:lnTo>
                  <a:pt x="906" y="816"/>
                </a:lnTo>
                <a:lnTo>
                  <a:pt x="946" y="850"/>
                </a:lnTo>
                <a:lnTo>
                  <a:pt x="986" y="896"/>
                </a:lnTo>
                <a:lnTo>
                  <a:pt x="1021" y="960"/>
                </a:lnTo>
                <a:lnTo>
                  <a:pt x="1026" y="941"/>
                </a:lnTo>
                <a:lnTo>
                  <a:pt x="1036" y="886"/>
                </a:lnTo>
                <a:lnTo>
                  <a:pt x="1041" y="806"/>
                </a:lnTo>
                <a:lnTo>
                  <a:pt x="1036" y="756"/>
                </a:lnTo>
                <a:lnTo>
                  <a:pt x="1031" y="710"/>
                </a:lnTo>
                <a:lnTo>
                  <a:pt x="1071" y="671"/>
                </a:lnTo>
                <a:lnTo>
                  <a:pt x="1096" y="625"/>
                </a:lnTo>
                <a:lnTo>
                  <a:pt x="1111" y="570"/>
                </a:lnTo>
                <a:lnTo>
                  <a:pt x="1116" y="545"/>
                </a:lnTo>
                <a:lnTo>
                  <a:pt x="1121" y="520"/>
                </a:lnTo>
                <a:close/>
                <a:moveTo>
                  <a:pt x="380" y="641"/>
                </a:moveTo>
                <a:lnTo>
                  <a:pt x="320" y="636"/>
                </a:lnTo>
                <a:lnTo>
                  <a:pt x="270" y="625"/>
                </a:lnTo>
                <a:lnTo>
                  <a:pt x="231" y="636"/>
                </a:lnTo>
                <a:lnTo>
                  <a:pt x="196" y="660"/>
                </a:lnTo>
                <a:lnTo>
                  <a:pt x="155" y="691"/>
                </a:lnTo>
                <a:lnTo>
                  <a:pt x="121" y="735"/>
                </a:lnTo>
                <a:lnTo>
                  <a:pt x="116" y="675"/>
                </a:lnTo>
                <a:lnTo>
                  <a:pt x="121" y="616"/>
                </a:lnTo>
                <a:lnTo>
                  <a:pt x="130" y="545"/>
                </a:lnTo>
                <a:lnTo>
                  <a:pt x="91" y="501"/>
                </a:lnTo>
                <a:lnTo>
                  <a:pt x="65" y="450"/>
                </a:lnTo>
                <a:lnTo>
                  <a:pt x="50" y="425"/>
                </a:lnTo>
                <a:lnTo>
                  <a:pt x="45" y="395"/>
                </a:lnTo>
                <a:lnTo>
                  <a:pt x="40" y="370"/>
                </a:lnTo>
                <a:lnTo>
                  <a:pt x="40" y="340"/>
                </a:lnTo>
                <a:lnTo>
                  <a:pt x="40" y="310"/>
                </a:lnTo>
                <a:lnTo>
                  <a:pt x="45" y="280"/>
                </a:lnTo>
                <a:lnTo>
                  <a:pt x="55" y="250"/>
                </a:lnTo>
                <a:lnTo>
                  <a:pt x="65" y="221"/>
                </a:lnTo>
                <a:lnTo>
                  <a:pt x="80" y="195"/>
                </a:lnTo>
                <a:lnTo>
                  <a:pt x="95" y="170"/>
                </a:lnTo>
                <a:lnTo>
                  <a:pt x="135" y="125"/>
                </a:lnTo>
                <a:lnTo>
                  <a:pt x="190" y="90"/>
                </a:lnTo>
                <a:lnTo>
                  <a:pt x="245" y="60"/>
                </a:lnTo>
                <a:lnTo>
                  <a:pt x="311" y="45"/>
                </a:lnTo>
                <a:lnTo>
                  <a:pt x="346" y="40"/>
                </a:lnTo>
                <a:lnTo>
                  <a:pt x="380" y="40"/>
                </a:lnTo>
                <a:lnTo>
                  <a:pt x="435" y="45"/>
                </a:lnTo>
                <a:lnTo>
                  <a:pt x="486" y="55"/>
                </a:lnTo>
                <a:lnTo>
                  <a:pt x="536" y="75"/>
                </a:lnTo>
                <a:lnTo>
                  <a:pt x="580" y="100"/>
                </a:lnTo>
                <a:lnTo>
                  <a:pt x="621" y="130"/>
                </a:lnTo>
                <a:lnTo>
                  <a:pt x="656" y="165"/>
                </a:lnTo>
                <a:lnTo>
                  <a:pt x="686" y="205"/>
                </a:lnTo>
                <a:lnTo>
                  <a:pt x="706" y="250"/>
                </a:lnTo>
                <a:lnTo>
                  <a:pt x="656" y="270"/>
                </a:lnTo>
                <a:lnTo>
                  <a:pt x="616" y="290"/>
                </a:lnTo>
                <a:lnTo>
                  <a:pt x="575" y="320"/>
                </a:lnTo>
                <a:lnTo>
                  <a:pt x="541" y="350"/>
                </a:lnTo>
                <a:lnTo>
                  <a:pt x="516" y="391"/>
                </a:lnTo>
                <a:lnTo>
                  <a:pt x="495" y="430"/>
                </a:lnTo>
                <a:lnTo>
                  <a:pt x="481" y="476"/>
                </a:lnTo>
                <a:lnTo>
                  <a:pt x="481" y="520"/>
                </a:lnTo>
                <a:lnTo>
                  <a:pt x="486" y="570"/>
                </a:lnTo>
                <a:lnTo>
                  <a:pt x="501" y="620"/>
                </a:lnTo>
                <a:lnTo>
                  <a:pt x="440" y="636"/>
                </a:lnTo>
                <a:lnTo>
                  <a:pt x="380" y="641"/>
                </a:lnTo>
                <a:close/>
                <a:moveTo>
                  <a:pt x="991" y="696"/>
                </a:moveTo>
                <a:lnTo>
                  <a:pt x="996" y="756"/>
                </a:lnTo>
                <a:lnTo>
                  <a:pt x="1001" y="806"/>
                </a:lnTo>
                <a:lnTo>
                  <a:pt x="996" y="856"/>
                </a:lnTo>
                <a:lnTo>
                  <a:pt x="966" y="816"/>
                </a:lnTo>
                <a:lnTo>
                  <a:pt x="936" y="786"/>
                </a:lnTo>
                <a:lnTo>
                  <a:pt x="901" y="765"/>
                </a:lnTo>
                <a:lnTo>
                  <a:pt x="871" y="751"/>
                </a:lnTo>
                <a:lnTo>
                  <a:pt x="836" y="756"/>
                </a:lnTo>
                <a:lnTo>
                  <a:pt x="800" y="760"/>
                </a:lnTo>
                <a:lnTo>
                  <a:pt x="741" y="756"/>
                </a:lnTo>
                <a:lnTo>
                  <a:pt x="690" y="740"/>
                </a:lnTo>
                <a:lnTo>
                  <a:pt x="641" y="721"/>
                </a:lnTo>
                <a:lnTo>
                  <a:pt x="601" y="691"/>
                </a:lnTo>
                <a:lnTo>
                  <a:pt x="566" y="655"/>
                </a:lnTo>
                <a:lnTo>
                  <a:pt x="541" y="611"/>
                </a:lnTo>
                <a:lnTo>
                  <a:pt x="525" y="565"/>
                </a:lnTo>
                <a:lnTo>
                  <a:pt x="520" y="520"/>
                </a:lnTo>
                <a:lnTo>
                  <a:pt x="525" y="471"/>
                </a:lnTo>
                <a:lnTo>
                  <a:pt x="541" y="425"/>
                </a:lnTo>
                <a:lnTo>
                  <a:pt x="566" y="386"/>
                </a:lnTo>
                <a:lnTo>
                  <a:pt x="601" y="350"/>
                </a:lnTo>
                <a:lnTo>
                  <a:pt x="641" y="320"/>
                </a:lnTo>
                <a:lnTo>
                  <a:pt x="690" y="300"/>
                </a:lnTo>
                <a:lnTo>
                  <a:pt x="741" y="285"/>
                </a:lnTo>
                <a:lnTo>
                  <a:pt x="800" y="280"/>
                </a:lnTo>
                <a:lnTo>
                  <a:pt x="856" y="285"/>
                </a:lnTo>
                <a:lnTo>
                  <a:pt x="906" y="300"/>
                </a:lnTo>
                <a:lnTo>
                  <a:pt x="956" y="320"/>
                </a:lnTo>
                <a:lnTo>
                  <a:pt x="996" y="350"/>
                </a:lnTo>
                <a:lnTo>
                  <a:pt x="1031" y="386"/>
                </a:lnTo>
                <a:lnTo>
                  <a:pt x="1056" y="425"/>
                </a:lnTo>
                <a:lnTo>
                  <a:pt x="1071" y="471"/>
                </a:lnTo>
                <a:lnTo>
                  <a:pt x="1081" y="520"/>
                </a:lnTo>
                <a:lnTo>
                  <a:pt x="1076" y="545"/>
                </a:lnTo>
                <a:lnTo>
                  <a:pt x="1071" y="570"/>
                </a:lnTo>
                <a:lnTo>
                  <a:pt x="1056" y="616"/>
                </a:lnTo>
                <a:lnTo>
                  <a:pt x="1026" y="655"/>
                </a:lnTo>
                <a:lnTo>
                  <a:pt x="991" y="69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15"/>
          <p:cNvSpPr>
            <a:spLocks noChangeArrowheads="1"/>
          </p:cNvSpPr>
          <p:nvPr/>
        </p:nvSpPr>
        <p:spPr bwMode="auto">
          <a:xfrm>
            <a:off x="3987800" y="1843088"/>
            <a:ext cx="712788" cy="533400"/>
          </a:xfrm>
          <a:custGeom>
            <a:avLst/>
            <a:gdLst>
              <a:gd name="T0" fmla="*/ 950 w 1122"/>
              <a:gd name="T1" fmla="*/ 400 h 1122"/>
              <a:gd name="T2" fmla="*/ 1005 w 1122"/>
              <a:gd name="T3" fmla="*/ 220 h 1122"/>
              <a:gd name="T4" fmla="*/ 905 w 1122"/>
              <a:gd name="T5" fmla="*/ 115 h 1122"/>
              <a:gd name="T6" fmla="*/ 725 w 1122"/>
              <a:gd name="T7" fmla="*/ 170 h 1122"/>
              <a:gd name="T8" fmla="*/ 635 w 1122"/>
              <a:gd name="T9" fmla="*/ 5 h 1122"/>
              <a:gd name="T10" fmla="*/ 490 w 1122"/>
              <a:gd name="T11" fmla="*/ 5 h 1122"/>
              <a:gd name="T12" fmla="*/ 405 w 1122"/>
              <a:gd name="T13" fmla="*/ 170 h 1122"/>
              <a:gd name="T14" fmla="*/ 220 w 1122"/>
              <a:gd name="T15" fmla="*/ 115 h 1122"/>
              <a:gd name="T16" fmla="*/ 115 w 1122"/>
              <a:gd name="T17" fmla="*/ 220 h 1122"/>
              <a:gd name="T18" fmla="*/ 175 w 1122"/>
              <a:gd name="T19" fmla="*/ 400 h 1122"/>
              <a:gd name="T20" fmla="*/ 5 w 1122"/>
              <a:gd name="T21" fmla="*/ 485 h 1122"/>
              <a:gd name="T22" fmla="*/ 5 w 1122"/>
              <a:gd name="T23" fmla="*/ 635 h 1122"/>
              <a:gd name="T24" fmla="*/ 175 w 1122"/>
              <a:gd name="T25" fmla="*/ 721 h 1122"/>
              <a:gd name="T26" fmla="*/ 115 w 1122"/>
              <a:gd name="T27" fmla="*/ 901 h 1122"/>
              <a:gd name="T28" fmla="*/ 220 w 1122"/>
              <a:gd name="T29" fmla="*/ 1006 h 1122"/>
              <a:gd name="T30" fmla="*/ 400 w 1122"/>
              <a:gd name="T31" fmla="*/ 951 h 1122"/>
              <a:gd name="T32" fmla="*/ 490 w 1122"/>
              <a:gd name="T33" fmla="*/ 1116 h 1122"/>
              <a:gd name="T34" fmla="*/ 635 w 1122"/>
              <a:gd name="T35" fmla="*/ 1116 h 1122"/>
              <a:gd name="T36" fmla="*/ 725 w 1122"/>
              <a:gd name="T37" fmla="*/ 946 h 1122"/>
              <a:gd name="T38" fmla="*/ 905 w 1122"/>
              <a:gd name="T39" fmla="*/ 1006 h 1122"/>
              <a:gd name="T40" fmla="*/ 1005 w 1122"/>
              <a:gd name="T41" fmla="*/ 901 h 1122"/>
              <a:gd name="T42" fmla="*/ 950 w 1122"/>
              <a:gd name="T43" fmla="*/ 721 h 1122"/>
              <a:gd name="T44" fmla="*/ 1121 w 1122"/>
              <a:gd name="T45" fmla="*/ 630 h 1122"/>
              <a:gd name="T46" fmla="*/ 1121 w 1122"/>
              <a:gd name="T47" fmla="*/ 490 h 1122"/>
              <a:gd name="T48" fmla="*/ 930 w 1122"/>
              <a:gd name="T49" fmla="*/ 650 h 1122"/>
              <a:gd name="T50" fmla="*/ 960 w 1122"/>
              <a:gd name="T51" fmla="*/ 896 h 1122"/>
              <a:gd name="T52" fmla="*/ 710 w 1122"/>
              <a:gd name="T53" fmla="*/ 910 h 1122"/>
              <a:gd name="T54" fmla="*/ 515 w 1122"/>
              <a:gd name="T55" fmla="*/ 1081 h 1122"/>
              <a:gd name="T56" fmla="*/ 365 w 1122"/>
              <a:gd name="T57" fmla="*/ 885 h 1122"/>
              <a:gd name="T58" fmla="*/ 235 w 1122"/>
              <a:gd name="T59" fmla="*/ 756 h 1122"/>
              <a:gd name="T60" fmla="*/ 40 w 1122"/>
              <a:gd name="T61" fmla="*/ 605 h 1122"/>
              <a:gd name="T62" fmla="*/ 210 w 1122"/>
              <a:gd name="T63" fmla="*/ 415 h 1122"/>
              <a:gd name="T64" fmla="*/ 225 w 1122"/>
              <a:gd name="T65" fmla="*/ 160 h 1122"/>
              <a:gd name="T66" fmla="*/ 475 w 1122"/>
              <a:gd name="T67" fmla="*/ 190 h 1122"/>
              <a:gd name="T68" fmla="*/ 650 w 1122"/>
              <a:gd name="T69" fmla="*/ 190 h 1122"/>
              <a:gd name="T70" fmla="*/ 900 w 1122"/>
              <a:gd name="T71" fmla="*/ 160 h 1122"/>
              <a:gd name="T72" fmla="*/ 915 w 1122"/>
              <a:gd name="T73" fmla="*/ 415 h 1122"/>
              <a:gd name="T74" fmla="*/ 1080 w 1122"/>
              <a:gd name="T75" fmla="*/ 605 h 1122"/>
              <a:gd name="T76" fmla="*/ 485 w 1122"/>
              <a:gd name="T77" fmla="*/ 375 h 1122"/>
              <a:gd name="T78" fmla="*/ 395 w 1122"/>
              <a:gd name="T79" fmla="*/ 450 h 1122"/>
              <a:gd name="T80" fmla="*/ 360 w 1122"/>
              <a:gd name="T81" fmla="*/ 561 h 1122"/>
              <a:gd name="T82" fmla="*/ 395 w 1122"/>
              <a:gd name="T83" fmla="*/ 671 h 1122"/>
              <a:gd name="T84" fmla="*/ 485 w 1122"/>
              <a:gd name="T85" fmla="*/ 745 h 1122"/>
              <a:gd name="T86" fmla="*/ 605 w 1122"/>
              <a:gd name="T87" fmla="*/ 756 h 1122"/>
              <a:gd name="T88" fmla="*/ 705 w 1122"/>
              <a:gd name="T89" fmla="*/ 701 h 1122"/>
              <a:gd name="T90" fmla="*/ 760 w 1122"/>
              <a:gd name="T91" fmla="*/ 600 h 1122"/>
              <a:gd name="T92" fmla="*/ 745 w 1122"/>
              <a:gd name="T93" fmla="*/ 480 h 1122"/>
              <a:gd name="T94" fmla="*/ 675 w 1122"/>
              <a:gd name="T95" fmla="*/ 395 h 1122"/>
              <a:gd name="T96" fmla="*/ 560 w 1122"/>
              <a:gd name="T97" fmla="*/ 361 h 1122"/>
              <a:gd name="T98" fmla="*/ 500 w 1122"/>
              <a:gd name="T99" fmla="*/ 705 h 1122"/>
              <a:gd name="T100" fmla="*/ 430 w 1122"/>
              <a:gd name="T101" fmla="*/ 650 h 1122"/>
              <a:gd name="T102" fmla="*/ 400 w 1122"/>
              <a:gd name="T103" fmla="*/ 561 h 1122"/>
              <a:gd name="T104" fmla="*/ 430 w 1122"/>
              <a:gd name="T105" fmla="*/ 470 h 1122"/>
              <a:gd name="T106" fmla="*/ 500 w 1122"/>
              <a:gd name="T107" fmla="*/ 410 h 1122"/>
              <a:gd name="T108" fmla="*/ 595 w 1122"/>
              <a:gd name="T109" fmla="*/ 405 h 1122"/>
              <a:gd name="T110" fmla="*/ 675 w 1122"/>
              <a:gd name="T111" fmla="*/ 446 h 1122"/>
              <a:gd name="T112" fmla="*/ 720 w 1122"/>
              <a:gd name="T113" fmla="*/ 531 h 1122"/>
              <a:gd name="T114" fmla="*/ 710 w 1122"/>
              <a:gd name="T115" fmla="*/ 620 h 1122"/>
              <a:gd name="T116" fmla="*/ 650 w 1122"/>
              <a:gd name="T117" fmla="*/ 696 h 1122"/>
              <a:gd name="T118" fmla="*/ 560 w 1122"/>
              <a:gd name="T119" fmla="*/ 721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1122">
                <a:moveTo>
                  <a:pt x="1110" y="480"/>
                </a:moveTo>
                <a:lnTo>
                  <a:pt x="965" y="440"/>
                </a:lnTo>
                <a:lnTo>
                  <a:pt x="950" y="400"/>
                </a:lnTo>
                <a:lnTo>
                  <a:pt x="930" y="361"/>
                </a:lnTo>
                <a:lnTo>
                  <a:pt x="1005" y="230"/>
                </a:lnTo>
                <a:lnTo>
                  <a:pt x="1005" y="220"/>
                </a:lnTo>
                <a:lnTo>
                  <a:pt x="1000" y="205"/>
                </a:lnTo>
                <a:lnTo>
                  <a:pt x="915" y="120"/>
                </a:lnTo>
                <a:lnTo>
                  <a:pt x="905" y="115"/>
                </a:lnTo>
                <a:lnTo>
                  <a:pt x="890" y="120"/>
                </a:lnTo>
                <a:lnTo>
                  <a:pt x="760" y="190"/>
                </a:lnTo>
                <a:lnTo>
                  <a:pt x="725" y="170"/>
                </a:lnTo>
                <a:lnTo>
                  <a:pt x="680" y="160"/>
                </a:lnTo>
                <a:lnTo>
                  <a:pt x="640" y="15"/>
                </a:lnTo>
                <a:lnTo>
                  <a:pt x="635" y="5"/>
                </a:lnTo>
                <a:lnTo>
                  <a:pt x="620" y="0"/>
                </a:lnTo>
                <a:lnTo>
                  <a:pt x="500" y="0"/>
                </a:lnTo>
                <a:lnTo>
                  <a:pt x="490" y="5"/>
                </a:lnTo>
                <a:lnTo>
                  <a:pt x="485" y="15"/>
                </a:lnTo>
                <a:lnTo>
                  <a:pt x="440" y="160"/>
                </a:lnTo>
                <a:lnTo>
                  <a:pt x="405" y="170"/>
                </a:lnTo>
                <a:lnTo>
                  <a:pt x="365" y="190"/>
                </a:lnTo>
                <a:lnTo>
                  <a:pt x="235" y="115"/>
                </a:lnTo>
                <a:lnTo>
                  <a:pt x="220" y="115"/>
                </a:lnTo>
                <a:lnTo>
                  <a:pt x="210" y="120"/>
                </a:lnTo>
                <a:lnTo>
                  <a:pt x="120" y="210"/>
                </a:lnTo>
                <a:lnTo>
                  <a:pt x="115" y="220"/>
                </a:lnTo>
                <a:lnTo>
                  <a:pt x="120" y="230"/>
                </a:lnTo>
                <a:lnTo>
                  <a:pt x="190" y="365"/>
                </a:lnTo>
                <a:lnTo>
                  <a:pt x="175" y="400"/>
                </a:lnTo>
                <a:lnTo>
                  <a:pt x="160" y="435"/>
                </a:lnTo>
                <a:lnTo>
                  <a:pt x="15" y="480"/>
                </a:lnTo>
                <a:lnTo>
                  <a:pt x="5" y="485"/>
                </a:lnTo>
                <a:lnTo>
                  <a:pt x="0" y="501"/>
                </a:lnTo>
                <a:lnTo>
                  <a:pt x="0" y="620"/>
                </a:lnTo>
                <a:lnTo>
                  <a:pt x="5" y="635"/>
                </a:lnTo>
                <a:lnTo>
                  <a:pt x="15" y="641"/>
                </a:lnTo>
                <a:lnTo>
                  <a:pt x="160" y="685"/>
                </a:lnTo>
                <a:lnTo>
                  <a:pt x="175" y="721"/>
                </a:lnTo>
                <a:lnTo>
                  <a:pt x="190" y="756"/>
                </a:lnTo>
                <a:lnTo>
                  <a:pt x="120" y="891"/>
                </a:lnTo>
                <a:lnTo>
                  <a:pt x="115" y="901"/>
                </a:lnTo>
                <a:lnTo>
                  <a:pt x="120" y="910"/>
                </a:lnTo>
                <a:lnTo>
                  <a:pt x="210" y="1001"/>
                </a:lnTo>
                <a:lnTo>
                  <a:pt x="220" y="1006"/>
                </a:lnTo>
                <a:lnTo>
                  <a:pt x="235" y="1006"/>
                </a:lnTo>
                <a:lnTo>
                  <a:pt x="365" y="931"/>
                </a:lnTo>
                <a:lnTo>
                  <a:pt x="400" y="951"/>
                </a:lnTo>
                <a:lnTo>
                  <a:pt x="440" y="960"/>
                </a:lnTo>
                <a:lnTo>
                  <a:pt x="480" y="1105"/>
                </a:lnTo>
                <a:lnTo>
                  <a:pt x="490" y="1116"/>
                </a:lnTo>
                <a:lnTo>
                  <a:pt x="500" y="1121"/>
                </a:lnTo>
                <a:lnTo>
                  <a:pt x="625" y="1121"/>
                </a:lnTo>
                <a:lnTo>
                  <a:pt x="635" y="1116"/>
                </a:lnTo>
                <a:lnTo>
                  <a:pt x="645" y="1105"/>
                </a:lnTo>
                <a:lnTo>
                  <a:pt x="685" y="960"/>
                </a:lnTo>
                <a:lnTo>
                  <a:pt x="725" y="946"/>
                </a:lnTo>
                <a:lnTo>
                  <a:pt x="760" y="931"/>
                </a:lnTo>
                <a:lnTo>
                  <a:pt x="890" y="1001"/>
                </a:lnTo>
                <a:lnTo>
                  <a:pt x="905" y="1006"/>
                </a:lnTo>
                <a:lnTo>
                  <a:pt x="915" y="1001"/>
                </a:lnTo>
                <a:lnTo>
                  <a:pt x="1000" y="916"/>
                </a:lnTo>
                <a:lnTo>
                  <a:pt x="1005" y="901"/>
                </a:lnTo>
                <a:lnTo>
                  <a:pt x="1005" y="891"/>
                </a:lnTo>
                <a:lnTo>
                  <a:pt x="930" y="761"/>
                </a:lnTo>
                <a:lnTo>
                  <a:pt x="950" y="721"/>
                </a:lnTo>
                <a:lnTo>
                  <a:pt x="965" y="680"/>
                </a:lnTo>
                <a:lnTo>
                  <a:pt x="1110" y="641"/>
                </a:lnTo>
                <a:lnTo>
                  <a:pt x="1121" y="630"/>
                </a:lnTo>
                <a:lnTo>
                  <a:pt x="1121" y="620"/>
                </a:lnTo>
                <a:lnTo>
                  <a:pt x="1121" y="501"/>
                </a:lnTo>
                <a:lnTo>
                  <a:pt x="1121" y="490"/>
                </a:lnTo>
                <a:lnTo>
                  <a:pt x="1110" y="480"/>
                </a:lnTo>
                <a:close/>
                <a:moveTo>
                  <a:pt x="1080" y="605"/>
                </a:moveTo>
                <a:lnTo>
                  <a:pt x="930" y="650"/>
                </a:lnTo>
                <a:lnTo>
                  <a:pt x="915" y="705"/>
                </a:lnTo>
                <a:lnTo>
                  <a:pt x="885" y="761"/>
                </a:lnTo>
                <a:lnTo>
                  <a:pt x="960" y="896"/>
                </a:lnTo>
                <a:lnTo>
                  <a:pt x="900" y="960"/>
                </a:lnTo>
                <a:lnTo>
                  <a:pt x="760" y="885"/>
                </a:lnTo>
                <a:lnTo>
                  <a:pt x="710" y="910"/>
                </a:lnTo>
                <a:lnTo>
                  <a:pt x="655" y="931"/>
                </a:lnTo>
                <a:lnTo>
                  <a:pt x="610" y="1081"/>
                </a:lnTo>
                <a:lnTo>
                  <a:pt x="515" y="1081"/>
                </a:lnTo>
                <a:lnTo>
                  <a:pt x="470" y="931"/>
                </a:lnTo>
                <a:lnTo>
                  <a:pt x="415" y="910"/>
                </a:lnTo>
                <a:lnTo>
                  <a:pt x="365" y="885"/>
                </a:lnTo>
                <a:lnTo>
                  <a:pt x="225" y="960"/>
                </a:lnTo>
                <a:lnTo>
                  <a:pt x="160" y="896"/>
                </a:lnTo>
                <a:lnTo>
                  <a:pt x="235" y="756"/>
                </a:lnTo>
                <a:lnTo>
                  <a:pt x="210" y="705"/>
                </a:lnTo>
                <a:lnTo>
                  <a:pt x="195" y="650"/>
                </a:lnTo>
                <a:lnTo>
                  <a:pt x="40" y="605"/>
                </a:lnTo>
                <a:lnTo>
                  <a:pt x="40" y="515"/>
                </a:lnTo>
                <a:lnTo>
                  <a:pt x="195" y="470"/>
                </a:lnTo>
                <a:lnTo>
                  <a:pt x="210" y="415"/>
                </a:lnTo>
                <a:lnTo>
                  <a:pt x="235" y="365"/>
                </a:lnTo>
                <a:lnTo>
                  <a:pt x="160" y="225"/>
                </a:lnTo>
                <a:lnTo>
                  <a:pt x="225" y="160"/>
                </a:lnTo>
                <a:lnTo>
                  <a:pt x="365" y="235"/>
                </a:lnTo>
                <a:lnTo>
                  <a:pt x="420" y="210"/>
                </a:lnTo>
                <a:lnTo>
                  <a:pt x="475" y="190"/>
                </a:lnTo>
                <a:lnTo>
                  <a:pt x="515" y="40"/>
                </a:lnTo>
                <a:lnTo>
                  <a:pt x="605" y="40"/>
                </a:lnTo>
                <a:lnTo>
                  <a:pt x="650" y="190"/>
                </a:lnTo>
                <a:lnTo>
                  <a:pt x="710" y="210"/>
                </a:lnTo>
                <a:lnTo>
                  <a:pt x="760" y="235"/>
                </a:lnTo>
                <a:lnTo>
                  <a:pt x="900" y="160"/>
                </a:lnTo>
                <a:lnTo>
                  <a:pt x="960" y="225"/>
                </a:lnTo>
                <a:lnTo>
                  <a:pt x="885" y="361"/>
                </a:lnTo>
                <a:lnTo>
                  <a:pt x="915" y="415"/>
                </a:lnTo>
                <a:lnTo>
                  <a:pt x="930" y="470"/>
                </a:lnTo>
                <a:lnTo>
                  <a:pt x="1080" y="515"/>
                </a:lnTo>
                <a:lnTo>
                  <a:pt x="1080" y="605"/>
                </a:lnTo>
                <a:close/>
                <a:moveTo>
                  <a:pt x="560" y="361"/>
                </a:moveTo>
                <a:lnTo>
                  <a:pt x="520" y="365"/>
                </a:lnTo>
                <a:lnTo>
                  <a:pt x="485" y="375"/>
                </a:lnTo>
                <a:lnTo>
                  <a:pt x="450" y="395"/>
                </a:lnTo>
                <a:lnTo>
                  <a:pt x="420" y="421"/>
                </a:lnTo>
                <a:lnTo>
                  <a:pt x="395" y="450"/>
                </a:lnTo>
                <a:lnTo>
                  <a:pt x="380" y="480"/>
                </a:lnTo>
                <a:lnTo>
                  <a:pt x="365" y="520"/>
                </a:lnTo>
                <a:lnTo>
                  <a:pt x="360" y="561"/>
                </a:lnTo>
                <a:lnTo>
                  <a:pt x="365" y="600"/>
                </a:lnTo>
                <a:lnTo>
                  <a:pt x="380" y="641"/>
                </a:lnTo>
                <a:lnTo>
                  <a:pt x="395" y="671"/>
                </a:lnTo>
                <a:lnTo>
                  <a:pt x="420" y="701"/>
                </a:lnTo>
                <a:lnTo>
                  <a:pt x="450" y="726"/>
                </a:lnTo>
                <a:lnTo>
                  <a:pt x="485" y="745"/>
                </a:lnTo>
                <a:lnTo>
                  <a:pt x="520" y="756"/>
                </a:lnTo>
                <a:lnTo>
                  <a:pt x="560" y="761"/>
                </a:lnTo>
                <a:lnTo>
                  <a:pt x="605" y="756"/>
                </a:lnTo>
                <a:lnTo>
                  <a:pt x="640" y="745"/>
                </a:lnTo>
                <a:lnTo>
                  <a:pt x="675" y="726"/>
                </a:lnTo>
                <a:lnTo>
                  <a:pt x="705" y="701"/>
                </a:lnTo>
                <a:lnTo>
                  <a:pt x="730" y="671"/>
                </a:lnTo>
                <a:lnTo>
                  <a:pt x="745" y="641"/>
                </a:lnTo>
                <a:lnTo>
                  <a:pt x="760" y="600"/>
                </a:lnTo>
                <a:lnTo>
                  <a:pt x="760" y="561"/>
                </a:lnTo>
                <a:lnTo>
                  <a:pt x="760" y="520"/>
                </a:lnTo>
                <a:lnTo>
                  <a:pt x="745" y="480"/>
                </a:lnTo>
                <a:lnTo>
                  <a:pt x="730" y="450"/>
                </a:lnTo>
                <a:lnTo>
                  <a:pt x="705" y="421"/>
                </a:lnTo>
                <a:lnTo>
                  <a:pt x="675" y="395"/>
                </a:lnTo>
                <a:lnTo>
                  <a:pt x="640" y="375"/>
                </a:lnTo>
                <a:lnTo>
                  <a:pt x="605" y="365"/>
                </a:lnTo>
                <a:lnTo>
                  <a:pt x="560" y="361"/>
                </a:lnTo>
                <a:close/>
                <a:moveTo>
                  <a:pt x="560" y="721"/>
                </a:moveTo>
                <a:lnTo>
                  <a:pt x="530" y="715"/>
                </a:lnTo>
                <a:lnTo>
                  <a:pt x="500" y="705"/>
                </a:lnTo>
                <a:lnTo>
                  <a:pt x="475" y="696"/>
                </a:lnTo>
                <a:lnTo>
                  <a:pt x="450" y="676"/>
                </a:lnTo>
                <a:lnTo>
                  <a:pt x="430" y="650"/>
                </a:lnTo>
                <a:lnTo>
                  <a:pt x="415" y="620"/>
                </a:lnTo>
                <a:lnTo>
                  <a:pt x="405" y="591"/>
                </a:lnTo>
                <a:lnTo>
                  <a:pt x="400" y="561"/>
                </a:lnTo>
                <a:lnTo>
                  <a:pt x="405" y="531"/>
                </a:lnTo>
                <a:lnTo>
                  <a:pt x="415" y="501"/>
                </a:lnTo>
                <a:lnTo>
                  <a:pt x="430" y="470"/>
                </a:lnTo>
                <a:lnTo>
                  <a:pt x="450" y="446"/>
                </a:lnTo>
                <a:lnTo>
                  <a:pt x="475" y="425"/>
                </a:lnTo>
                <a:lnTo>
                  <a:pt x="500" y="410"/>
                </a:lnTo>
                <a:lnTo>
                  <a:pt x="530" y="405"/>
                </a:lnTo>
                <a:lnTo>
                  <a:pt x="560" y="400"/>
                </a:lnTo>
                <a:lnTo>
                  <a:pt x="595" y="405"/>
                </a:lnTo>
                <a:lnTo>
                  <a:pt x="625" y="410"/>
                </a:lnTo>
                <a:lnTo>
                  <a:pt x="650" y="425"/>
                </a:lnTo>
                <a:lnTo>
                  <a:pt x="675" y="446"/>
                </a:lnTo>
                <a:lnTo>
                  <a:pt x="695" y="470"/>
                </a:lnTo>
                <a:lnTo>
                  <a:pt x="710" y="501"/>
                </a:lnTo>
                <a:lnTo>
                  <a:pt x="720" y="531"/>
                </a:lnTo>
                <a:lnTo>
                  <a:pt x="720" y="561"/>
                </a:lnTo>
                <a:lnTo>
                  <a:pt x="720" y="591"/>
                </a:lnTo>
                <a:lnTo>
                  <a:pt x="710" y="620"/>
                </a:lnTo>
                <a:lnTo>
                  <a:pt x="695" y="650"/>
                </a:lnTo>
                <a:lnTo>
                  <a:pt x="675" y="676"/>
                </a:lnTo>
                <a:lnTo>
                  <a:pt x="650" y="696"/>
                </a:lnTo>
                <a:lnTo>
                  <a:pt x="625" y="705"/>
                </a:lnTo>
                <a:lnTo>
                  <a:pt x="595" y="715"/>
                </a:lnTo>
                <a:lnTo>
                  <a:pt x="560" y="72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6"/>
          <p:cNvSpPr>
            <a:spLocks noChangeArrowheads="1"/>
          </p:cNvSpPr>
          <p:nvPr/>
        </p:nvSpPr>
        <p:spPr bwMode="auto">
          <a:xfrm>
            <a:off x="5186363" y="1881188"/>
            <a:ext cx="711200" cy="533400"/>
          </a:xfrm>
          <a:custGeom>
            <a:avLst/>
            <a:gdLst>
              <a:gd name="T0" fmla="*/ 825 w 1121"/>
              <a:gd name="T1" fmla="*/ 741 h 1122"/>
              <a:gd name="T2" fmla="*/ 890 w 1121"/>
              <a:gd name="T3" fmla="*/ 631 h 1122"/>
              <a:gd name="T4" fmla="*/ 920 w 1121"/>
              <a:gd name="T5" fmla="*/ 505 h 1122"/>
              <a:gd name="T6" fmla="*/ 910 w 1121"/>
              <a:gd name="T7" fmla="*/ 365 h 1122"/>
              <a:gd name="T8" fmla="*/ 865 w 1121"/>
              <a:gd name="T9" fmla="*/ 240 h 1122"/>
              <a:gd name="T10" fmla="*/ 785 w 1121"/>
              <a:gd name="T11" fmla="*/ 135 h 1122"/>
              <a:gd name="T12" fmla="*/ 681 w 1121"/>
              <a:gd name="T13" fmla="*/ 55 h 1122"/>
              <a:gd name="T14" fmla="*/ 555 w 1121"/>
              <a:gd name="T15" fmla="*/ 10 h 1122"/>
              <a:gd name="T16" fmla="*/ 415 w 1121"/>
              <a:gd name="T17" fmla="*/ 0 h 1122"/>
              <a:gd name="T18" fmla="*/ 280 w 1121"/>
              <a:gd name="T19" fmla="*/ 35 h 1122"/>
              <a:gd name="T20" fmla="*/ 170 w 1121"/>
              <a:gd name="T21" fmla="*/ 105 h 1122"/>
              <a:gd name="T22" fmla="*/ 80 w 1121"/>
              <a:gd name="T23" fmla="*/ 205 h 1122"/>
              <a:gd name="T24" fmla="*/ 20 w 1121"/>
              <a:gd name="T25" fmla="*/ 326 h 1122"/>
              <a:gd name="T26" fmla="*/ 0 w 1121"/>
              <a:gd name="T27" fmla="*/ 460 h 1122"/>
              <a:gd name="T28" fmla="*/ 20 w 1121"/>
              <a:gd name="T29" fmla="*/ 595 h 1122"/>
              <a:gd name="T30" fmla="*/ 80 w 1121"/>
              <a:gd name="T31" fmla="*/ 716 h 1122"/>
              <a:gd name="T32" fmla="*/ 170 w 1121"/>
              <a:gd name="T33" fmla="*/ 815 h 1122"/>
              <a:gd name="T34" fmla="*/ 280 w 1121"/>
              <a:gd name="T35" fmla="*/ 886 h 1122"/>
              <a:gd name="T36" fmla="*/ 415 w 1121"/>
              <a:gd name="T37" fmla="*/ 921 h 1122"/>
              <a:gd name="T38" fmla="*/ 550 w 1121"/>
              <a:gd name="T39" fmla="*/ 911 h 1122"/>
              <a:gd name="T40" fmla="*/ 670 w 1121"/>
              <a:gd name="T41" fmla="*/ 870 h 1122"/>
              <a:gd name="T42" fmla="*/ 770 w 1121"/>
              <a:gd name="T43" fmla="*/ 801 h 1122"/>
              <a:gd name="T44" fmla="*/ 1101 w 1121"/>
              <a:gd name="T45" fmla="*/ 1121 h 1122"/>
              <a:gd name="T46" fmla="*/ 1120 w 1121"/>
              <a:gd name="T47" fmla="*/ 1106 h 1122"/>
              <a:gd name="T48" fmla="*/ 1115 w 1121"/>
              <a:gd name="T49" fmla="*/ 1086 h 1122"/>
              <a:gd name="T50" fmla="*/ 375 w 1121"/>
              <a:gd name="T51" fmla="*/ 870 h 1122"/>
              <a:gd name="T52" fmla="*/ 260 w 1121"/>
              <a:gd name="T53" fmla="*/ 831 h 1122"/>
              <a:gd name="T54" fmla="*/ 165 w 1121"/>
              <a:gd name="T55" fmla="*/ 755 h 1122"/>
              <a:gd name="T56" fmla="*/ 90 w 1121"/>
              <a:gd name="T57" fmla="*/ 661 h 1122"/>
              <a:gd name="T58" fmla="*/ 50 w 1121"/>
              <a:gd name="T59" fmla="*/ 545 h 1122"/>
              <a:gd name="T60" fmla="*/ 45 w 1121"/>
              <a:gd name="T61" fmla="*/ 415 h 1122"/>
              <a:gd name="T62" fmla="*/ 75 w 1121"/>
              <a:gd name="T63" fmla="*/ 295 h 1122"/>
              <a:gd name="T64" fmla="*/ 135 w 1121"/>
              <a:gd name="T65" fmla="*/ 195 h 1122"/>
              <a:gd name="T66" fmla="*/ 225 w 1121"/>
              <a:gd name="T67" fmla="*/ 110 h 1122"/>
              <a:gd name="T68" fmla="*/ 335 w 1121"/>
              <a:gd name="T69" fmla="*/ 60 h 1122"/>
              <a:gd name="T70" fmla="*/ 460 w 1121"/>
              <a:gd name="T71" fmla="*/ 40 h 1122"/>
              <a:gd name="T72" fmla="*/ 585 w 1121"/>
              <a:gd name="T73" fmla="*/ 60 h 1122"/>
              <a:gd name="T74" fmla="*/ 695 w 1121"/>
              <a:gd name="T75" fmla="*/ 110 h 1122"/>
              <a:gd name="T76" fmla="*/ 785 w 1121"/>
              <a:gd name="T77" fmla="*/ 195 h 1122"/>
              <a:gd name="T78" fmla="*/ 845 w 1121"/>
              <a:gd name="T79" fmla="*/ 295 h 1122"/>
              <a:gd name="T80" fmla="*/ 880 w 1121"/>
              <a:gd name="T81" fmla="*/ 415 h 1122"/>
              <a:gd name="T82" fmla="*/ 870 w 1121"/>
              <a:gd name="T83" fmla="*/ 545 h 1122"/>
              <a:gd name="T84" fmla="*/ 830 w 1121"/>
              <a:gd name="T85" fmla="*/ 661 h 1122"/>
              <a:gd name="T86" fmla="*/ 755 w 1121"/>
              <a:gd name="T87" fmla="*/ 755 h 1122"/>
              <a:gd name="T88" fmla="*/ 660 w 1121"/>
              <a:gd name="T89" fmla="*/ 831 h 1122"/>
              <a:gd name="T90" fmla="*/ 545 w 1121"/>
              <a:gd name="T91" fmla="*/ 87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1" h="1122">
                <a:moveTo>
                  <a:pt x="1115" y="1086"/>
                </a:moveTo>
                <a:lnTo>
                  <a:pt x="800" y="771"/>
                </a:lnTo>
                <a:lnTo>
                  <a:pt x="825" y="741"/>
                </a:lnTo>
                <a:lnTo>
                  <a:pt x="851" y="705"/>
                </a:lnTo>
                <a:lnTo>
                  <a:pt x="870" y="670"/>
                </a:lnTo>
                <a:lnTo>
                  <a:pt x="890" y="631"/>
                </a:lnTo>
                <a:lnTo>
                  <a:pt x="900" y="590"/>
                </a:lnTo>
                <a:lnTo>
                  <a:pt x="910" y="551"/>
                </a:lnTo>
                <a:lnTo>
                  <a:pt x="920" y="505"/>
                </a:lnTo>
                <a:lnTo>
                  <a:pt x="920" y="460"/>
                </a:lnTo>
                <a:lnTo>
                  <a:pt x="920" y="415"/>
                </a:lnTo>
                <a:lnTo>
                  <a:pt x="910" y="365"/>
                </a:lnTo>
                <a:lnTo>
                  <a:pt x="900" y="326"/>
                </a:lnTo>
                <a:lnTo>
                  <a:pt x="885" y="280"/>
                </a:lnTo>
                <a:lnTo>
                  <a:pt x="865" y="240"/>
                </a:lnTo>
                <a:lnTo>
                  <a:pt x="840" y="205"/>
                </a:lnTo>
                <a:lnTo>
                  <a:pt x="815" y="165"/>
                </a:lnTo>
                <a:lnTo>
                  <a:pt x="785" y="135"/>
                </a:lnTo>
                <a:lnTo>
                  <a:pt x="755" y="105"/>
                </a:lnTo>
                <a:lnTo>
                  <a:pt x="720" y="80"/>
                </a:lnTo>
                <a:lnTo>
                  <a:pt x="681" y="55"/>
                </a:lnTo>
                <a:lnTo>
                  <a:pt x="640" y="35"/>
                </a:lnTo>
                <a:lnTo>
                  <a:pt x="595" y="20"/>
                </a:lnTo>
                <a:lnTo>
                  <a:pt x="555" y="10"/>
                </a:lnTo>
                <a:lnTo>
                  <a:pt x="505" y="0"/>
                </a:lnTo>
                <a:lnTo>
                  <a:pt x="460" y="0"/>
                </a:lnTo>
                <a:lnTo>
                  <a:pt x="415" y="0"/>
                </a:lnTo>
                <a:lnTo>
                  <a:pt x="370" y="10"/>
                </a:lnTo>
                <a:lnTo>
                  <a:pt x="325" y="20"/>
                </a:lnTo>
                <a:lnTo>
                  <a:pt x="280" y="35"/>
                </a:lnTo>
                <a:lnTo>
                  <a:pt x="240" y="55"/>
                </a:lnTo>
                <a:lnTo>
                  <a:pt x="205" y="80"/>
                </a:lnTo>
                <a:lnTo>
                  <a:pt x="170" y="105"/>
                </a:lnTo>
                <a:lnTo>
                  <a:pt x="135" y="135"/>
                </a:lnTo>
                <a:lnTo>
                  <a:pt x="105" y="165"/>
                </a:lnTo>
                <a:lnTo>
                  <a:pt x="80" y="205"/>
                </a:lnTo>
                <a:lnTo>
                  <a:pt x="55" y="240"/>
                </a:lnTo>
                <a:lnTo>
                  <a:pt x="35" y="280"/>
                </a:lnTo>
                <a:lnTo>
                  <a:pt x="20" y="326"/>
                </a:lnTo>
                <a:lnTo>
                  <a:pt x="10" y="365"/>
                </a:lnTo>
                <a:lnTo>
                  <a:pt x="5" y="415"/>
                </a:lnTo>
                <a:lnTo>
                  <a:pt x="0" y="460"/>
                </a:lnTo>
                <a:lnTo>
                  <a:pt x="5" y="505"/>
                </a:lnTo>
                <a:lnTo>
                  <a:pt x="10" y="555"/>
                </a:lnTo>
                <a:lnTo>
                  <a:pt x="20" y="595"/>
                </a:lnTo>
                <a:lnTo>
                  <a:pt x="35" y="640"/>
                </a:lnTo>
                <a:lnTo>
                  <a:pt x="55" y="680"/>
                </a:lnTo>
                <a:lnTo>
                  <a:pt x="80" y="716"/>
                </a:lnTo>
                <a:lnTo>
                  <a:pt x="105" y="755"/>
                </a:lnTo>
                <a:lnTo>
                  <a:pt x="135" y="785"/>
                </a:lnTo>
                <a:lnTo>
                  <a:pt x="170" y="815"/>
                </a:lnTo>
                <a:lnTo>
                  <a:pt x="205" y="840"/>
                </a:lnTo>
                <a:lnTo>
                  <a:pt x="240" y="866"/>
                </a:lnTo>
                <a:lnTo>
                  <a:pt x="280" y="886"/>
                </a:lnTo>
                <a:lnTo>
                  <a:pt x="325" y="900"/>
                </a:lnTo>
                <a:lnTo>
                  <a:pt x="370" y="911"/>
                </a:lnTo>
                <a:lnTo>
                  <a:pt x="415" y="921"/>
                </a:lnTo>
                <a:lnTo>
                  <a:pt x="460" y="921"/>
                </a:lnTo>
                <a:lnTo>
                  <a:pt x="505" y="921"/>
                </a:lnTo>
                <a:lnTo>
                  <a:pt x="550" y="911"/>
                </a:lnTo>
                <a:lnTo>
                  <a:pt x="590" y="900"/>
                </a:lnTo>
                <a:lnTo>
                  <a:pt x="630" y="891"/>
                </a:lnTo>
                <a:lnTo>
                  <a:pt x="670" y="870"/>
                </a:lnTo>
                <a:lnTo>
                  <a:pt x="705" y="850"/>
                </a:lnTo>
                <a:lnTo>
                  <a:pt x="740" y="826"/>
                </a:lnTo>
                <a:lnTo>
                  <a:pt x="770" y="801"/>
                </a:lnTo>
                <a:lnTo>
                  <a:pt x="1085" y="1116"/>
                </a:lnTo>
                <a:lnTo>
                  <a:pt x="1096" y="1121"/>
                </a:lnTo>
                <a:lnTo>
                  <a:pt x="1101" y="1121"/>
                </a:lnTo>
                <a:lnTo>
                  <a:pt x="1110" y="1121"/>
                </a:lnTo>
                <a:lnTo>
                  <a:pt x="1115" y="1116"/>
                </a:lnTo>
                <a:lnTo>
                  <a:pt x="1120" y="1106"/>
                </a:lnTo>
                <a:lnTo>
                  <a:pt x="1120" y="1101"/>
                </a:lnTo>
                <a:lnTo>
                  <a:pt x="1120" y="1095"/>
                </a:lnTo>
                <a:lnTo>
                  <a:pt x="1115" y="1086"/>
                </a:lnTo>
                <a:close/>
                <a:moveTo>
                  <a:pt x="460" y="881"/>
                </a:moveTo>
                <a:lnTo>
                  <a:pt x="420" y="881"/>
                </a:lnTo>
                <a:lnTo>
                  <a:pt x="375" y="870"/>
                </a:lnTo>
                <a:lnTo>
                  <a:pt x="335" y="861"/>
                </a:lnTo>
                <a:lnTo>
                  <a:pt x="295" y="845"/>
                </a:lnTo>
                <a:lnTo>
                  <a:pt x="260" y="831"/>
                </a:lnTo>
                <a:lnTo>
                  <a:pt x="225" y="810"/>
                </a:lnTo>
                <a:lnTo>
                  <a:pt x="195" y="785"/>
                </a:lnTo>
                <a:lnTo>
                  <a:pt x="165" y="755"/>
                </a:lnTo>
                <a:lnTo>
                  <a:pt x="135" y="725"/>
                </a:lnTo>
                <a:lnTo>
                  <a:pt x="110" y="696"/>
                </a:lnTo>
                <a:lnTo>
                  <a:pt x="90" y="661"/>
                </a:lnTo>
                <a:lnTo>
                  <a:pt x="75" y="625"/>
                </a:lnTo>
                <a:lnTo>
                  <a:pt x="60" y="585"/>
                </a:lnTo>
                <a:lnTo>
                  <a:pt x="50" y="545"/>
                </a:lnTo>
                <a:lnTo>
                  <a:pt x="45" y="505"/>
                </a:lnTo>
                <a:lnTo>
                  <a:pt x="40" y="460"/>
                </a:lnTo>
                <a:lnTo>
                  <a:pt x="45" y="415"/>
                </a:lnTo>
                <a:lnTo>
                  <a:pt x="50" y="375"/>
                </a:lnTo>
                <a:lnTo>
                  <a:pt x="60" y="335"/>
                </a:lnTo>
                <a:lnTo>
                  <a:pt x="75" y="295"/>
                </a:lnTo>
                <a:lnTo>
                  <a:pt x="90" y="260"/>
                </a:lnTo>
                <a:lnTo>
                  <a:pt x="110" y="225"/>
                </a:lnTo>
                <a:lnTo>
                  <a:pt x="135" y="195"/>
                </a:lnTo>
                <a:lnTo>
                  <a:pt x="165" y="165"/>
                </a:lnTo>
                <a:lnTo>
                  <a:pt x="195" y="135"/>
                </a:lnTo>
                <a:lnTo>
                  <a:pt x="225" y="110"/>
                </a:lnTo>
                <a:lnTo>
                  <a:pt x="260" y="90"/>
                </a:lnTo>
                <a:lnTo>
                  <a:pt x="295" y="75"/>
                </a:lnTo>
                <a:lnTo>
                  <a:pt x="335" y="60"/>
                </a:lnTo>
                <a:lnTo>
                  <a:pt x="375" y="50"/>
                </a:lnTo>
                <a:lnTo>
                  <a:pt x="420" y="40"/>
                </a:lnTo>
                <a:lnTo>
                  <a:pt x="460" y="40"/>
                </a:lnTo>
                <a:lnTo>
                  <a:pt x="505" y="40"/>
                </a:lnTo>
                <a:lnTo>
                  <a:pt x="545" y="50"/>
                </a:lnTo>
                <a:lnTo>
                  <a:pt x="585" y="60"/>
                </a:lnTo>
                <a:lnTo>
                  <a:pt x="625" y="75"/>
                </a:lnTo>
                <a:lnTo>
                  <a:pt x="660" y="90"/>
                </a:lnTo>
                <a:lnTo>
                  <a:pt x="695" y="110"/>
                </a:lnTo>
                <a:lnTo>
                  <a:pt x="730" y="135"/>
                </a:lnTo>
                <a:lnTo>
                  <a:pt x="755" y="165"/>
                </a:lnTo>
                <a:lnTo>
                  <a:pt x="785" y="195"/>
                </a:lnTo>
                <a:lnTo>
                  <a:pt x="810" y="225"/>
                </a:lnTo>
                <a:lnTo>
                  <a:pt x="830" y="260"/>
                </a:lnTo>
                <a:lnTo>
                  <a:pt x="845" y="295"/>
                </a:lnTo>
                <a:lnTo>
                  <a:pt x="860" y="335"/>
                </a:lnTo>
                <a:lnTo>
                  <a:pt x="870" y="375"/>
                </a:lnTo>
                <a:lnTo>
                  <a:pt x="880" y="415"/>
                </a:lnTo>
                <a:lnTo>
                  <a:pt x="880" y="460"/>
                </a:lnTo>
                <a:lnTo>
                  <a:pt x="880" y="505"/>
                </a:lnTo>
                <a:lnTo>
                  <a:pt x="870" y="545"/>
                </a:lnTo>
                <a:lnTo>
                  <a:pt x="860" y="585"/>
                </a:lnTo>
                <a:lnTo>
                  <a:pt x="845" y="625"/>
                </a:lnTo>
                <a:lnTo>
                  <a:pt x="830" y="661"/>
                </a:lnTo>
                <a:lnTo>
                  <a:pt x="810" y="696"/>
                </a:lnTo>
                <a:lnTo>
                  <a:pt x="785" y="725"/>
                </a:lnTo>
                <a:lnTo>
                  <a:pt x="755" y="755"/>
                </a:lnTo>
                <a:lnTo>
                  <a:pt x="730" y="785"/>
                </a:lnTo>
                <a:lnTo>
                  <a:pt x="695" y="810"/>
                </a:lnTo>
                <a:lnTo>
                  <a:pt x="660" y="831"/>
                </a:lnTo>
                <a:lnTo>
                  <a:pt x="625" y="845"/>
                </a:lnTo>
                <a:lnTo>
                  <a:pt x="585" y="861"/>
                </a:lnTo>
                <a:lnTo>
                  <a:pt x="545" y="870"/>
                </a:lnTo>
                <a:lnTo>
                  <a:pt x="505" y="881"/>
                </a:lnTo>
                <a:lnTo>
                  <a:pt x="460" y="8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reeform 17"/>
          <p:cNvSpPr>
            <a:spLocks noChangeArrowheads="1"/>
          </p:cNvSpPr>
          <p:nvPr/>
        </p:nvSpPr>
        <p:spPr bwMode="auto">
          <a:xfrm>
            <a:off x="1792288" y="2740819"/>
            <a:ext cx="660400" cy="533400"/>
          </a:xfrm>
          <a:custGeom>
            <a:avLst/>
            <a:gdLst>
              <a:gd name="T0" fmla="*/ 1035 w 1042"/>
              <a:gd name="T1" fmla="*/ 420 h 1121"/>
              <a:gd name="T2" fmla="*/ 1025 w 1042"/>
              <a:gd name="T3" fmla="*/ 335 h 1121"/>
              <a:gd name="T4" fmla="*/ 1041 w 1042"/>
              <a:gd name="T5" fmla="*/ 270 h 1121"/>
              <a:gd name="T6" fmla="*/ 986 w 1042"/>
              <a:gd name="T7" fmla="*/ 175 h 1121"/>
              <a:gd name="T8" fmla="*/ 991 w 1042"/>
              <a:gd name="T9" fmla="*/ 95 h 1121"/>
              <a:gd name="T10" fmla="*/ 915 w 1042"/>
              <a:gd name="T11" fmla="*/ 35 h 1121"/>
              <a:gd name="T12" fmla="*/ 720 w 1042"/>
              <a:gd name="T13" fmla="*/ 0 h 1121"/>
              <a:gd name="T14" fmla="*/ 410 w 1042"/>
              <a:gd name="T15" fmla="*/ 10 h 1121"/>
              <a:gd name="T16" fmla="*/ 225 w 1042"/>
              <a:gd name="T17" fmla="*/ 60 h 1121"/>
              <a:gd name="T18" fmla="*/ 20 w 1042"/>
              <a:gd name="T19" fmla="*/ 80 h 1121"/>
              <a:gd name="T20" fmla="*/ 0 w 1042"/>
              <a:gd name="T21" fmla="*/ 100 h 1121"/>
              <a:gd name="T22" fmla="*/ 10 w 1042"/>
              <a:gd name="T23" fmla="*/ 115 h 1121"/>
              <a:gd name="T24" fmla="*/ 20 w 1042"/>
              <a:gd name="T25" fmla="*/ 115 h 1121"/>
              <a:gd name="T26" fmla="*/ 285 w 1042"/>
              <a:gd name="T27" fmla="*/ 80 h 1121"/>
              <a:gd name="T28" fmla="*/ 520 w 1042"/>
              <a:gd name="T29" fmla="*/ 40 h 1121"/>
              <a:gd name="T30" fmla="*/ 791 w 1042"/>
              <a:gd name="T31" fmla="*/ 45 h 1121"/>
              <a:gd name="T32" fmla="*/ 931 w 1042"/>
              <a:gd name="T33" fmla="*/ 90 h 1121"/>
              <a:gd name="T34" fmla="*/ 961 w 1042"/>
              <a:gd name="T35" fmla="*/ 120 h 1121"/>
              <a:gd name="T36" fmla="*/ 936 w 1042"/>
              <a:gd name="T37" fmla="*/ 180 h 1121"/>
              <a:gd name="T38" fmla="*/ 986 w 1042"/>
              <a:gd name="T39" fmla="*/ 245 h 1121"/>
              <a:gd name="T40" fmla="*/ 991 w 1042"/>
              <a:gd name="T41" fmla="*/ 315 h 1121"/>
              <a:gd name="T42" fmla="*/ 970 w 1042"/>
              <a:gd name="T43" fmla="*/ 380 h 1121"/>
              <a:gd name="T44" fmla="*/ 1000 w 1042"/>
              <a:gd name="T45" fmla="*/ 445 h 1121"/>
              <a:gd name="T46" fmla="*/ 991 w 1042"/>
              <a:gd name="T47" fmla="*/ 515 h 1121"/>
              <a:gd name="T48" fmla="*/ 940 w 1042"/>
              <a:gd name="T49" fmla="*/ 555 h 1121"/>
              <a:gd name="T50" fmla="*/ 950 w 1042"/>
              <a:gd name="T51" fmla="*/ 610 h 1121"/>
              <a:gd name="T52" fmla="*/ 925 w 1042"/>
              <a:gd name="T53" fmla="*/ 655 h 1121"/>
              <a:gd name="T54" fmla="*/ 825 w 1042"/>
              <a:gd name="T55" fmla="*/ 660 h 1121"/>
              <a:gd name="T56" fmla="*/ 645 w 1042"/>
              <a:gd name="T57" fmla="*/ 635 h 1121"/>
              <a:gd name="T58" fmla="*/ 555 w 1042"/>
              <a:gd name="T59" fmla="*/ 650 h 1121"/>
              <a:gd name="T60" fmla="*/ 520 w 1042"/>
              <a:gd name="T61" fmla="*/ 690 h 1121"/>
              <a:gd name="T62" fmla="*/ 550 w 1042"/>
              <a:gd name="T63" fmla="*/ 785 h 1121"/>
              <a:gd name="T64" fmla="*/ 605 w 1042"/>
              <a:gd name="T65" fmla="*/ 910 h 1121"/>
              <a:gd name="T66" fmla="*/ 600 w 1042"/>
              <a:gd name="T67" fmla="*/ 1010 h 1121"/>
              <a:gd name="T68" fmla="*/ 555 w 1042"/>
              <a:gd name="T69" fmla="*/ 1070 h 1121"/>
              <a:gd name="T70" fmla="*/ 510 w 1042"/>
              <a:gd name="T71" fmla="*/ 1075 h 1121"/>
              <a:gd name="T72" fmla="*/ 490 w 1042"/>
              <a:gd name="T73" fmla="*/ 1035 h 1121"/>
              <a:gd name="T74" fmla="*/ 440 w 1042"/>
              <a:gd name="T75" fmla="*/ 885 h 1121"/>
              <a:gd name="T76" fmla="*/ 270 w 1042"/>
              <a:gd name="T77" fmla="*/ 695 h 1121"/>
              <a:gd name="T78" fmla="*/ 170 w 1042"/>
              <a:gd name="T79" fmla="*/ 555 h 1121"/>
              <a:gd name="T80" fmla="*/ 95 w 1042"/>
              <a:gd name="T81" fmla="*/ 485 h 1121"/>
              <a:gd name="T82" fmla="*/ 20 w 1042"/>
              <a:gd name="T83" fmla="*/ 475 h 1121"/>
              <a:gd name="T84" fmla="*/ 5 w 1042"/>
              <a:gd name="T85" fmla="*/ 485 h 1121"/>
              <a:gd name="T86" fmla="*/ 0 w 1042"/>
              <a:gd name="T87" fmla="*/ 505 h 1121"/>
              <a:gd name="T88" fmla="*/ 20 w 1042"/>
              <a:gd name="T89" fmla="*/ 515 h 1121"/>
              <a:gd name="T90" fmla="*/ 90 w 1042"/>
              <a:gd name="T91" fmla="*/ 530 h 1121"/>
              <a:gd name="T92" fmla="*/ 170 w 1042"/>
              <a:gd name="T93" fmla="*/ 635 h 1121"/>
              <a:gd name="T94" fmla="*/ 345 w 1042"/>
              <a:gd name="T95" fmla="*/ 825 h 1121"/>
              <a:gd name="T96" fmla="*/ 440 w 1042"/>
              <a:gd name="T97" fmla="*/ 965 h 1121"/>
              <a:gd name="T98" fmla="*/ 450 w 1042"/>
              <a:gd name="T99" fmla="*/ 1055 h 1121"/>
              <a:gd name="T100" fmla="*/ 485 w 1042"/>
              <a:gd name="T101" fmla="*/ 1105 h 1121"/>
              <a:gd name="T102" fmla="*/ 550 w 1042"/>
              <a:gd name="T103" fmla="*/ 1115 h 1121"/>
              <a:gd name="T104" fmla="*/ 626 w 1042"/>
              <a:gd name="T105" fmla="*/ 1050 h 1121"/>
              <a:gd name="T106" fmla="*/ 651 w 1042"/>
              <a:gd name="T107" fmla="*/ 955 h 1121"/>
              <a:gd name="T108" fmla="*/ 585 w 1042"/>
              <a:gd name="T109" fmla="*/ 765 h 1121"/>
              <a:gd name="T110" fmla="*/ 560 w 1042"/>
              <a:gd name="T111" fmla="*/ 695 h 1121"/>
              <a:gd name="T112" fmla="*/ 605 w 1042"/>
              <a:gd name="T113" fmla="*/ 675 h 1121"/>
              <a:gd name="T114" fmla="*/ 775 w 1042"/>
              <a:gd name="T115" fmla="*/ 690 h 1121"/>
              <a:gd name="T116" fmla="*/ 910 w 1042"/>
              <a:gd name="T117" fmla="*/ 700 h 1121"/>
              <a:gd name="T118" fmla="*/ 980 w 1042"/>
              <a:gd name="T119" fmla="*/ 650 h 1121"/>
              <a:gd name="T120" fmla="*/ 1005 w 1042"/>
              <a:gd name="T121" fmla="*/ 55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2" h="1121">
                <a:moveTo>
                  <a:pt x="1041" y="465"/>
                </a:moveTo>
                <a:lnTo>
                  <a:pt x="1041" y="465"/>
                </a:lnTo>
                <a:lnTo>
                  <a:pt x="1041" y="445"/>
                </a:lnTo>
                <a:lnTo>
                  <a:pt x="1035" y="420"/>
                </a:lnTo>
                <a:lnTo>
                  <a:pt x="1025" y="390"/>
                </a:lnTo>
                <a:lnTo>
                  <a:pt x="1005" y="360"/>
                </a:lnTo>
                <a:lnTo>
                  <a:pt x="1005" y="360"/>
                </a:lnTo>
                <a:lnTo>
                  <a:pt x="1025" y="335"/>
                </a:lnTo>
                <a:lnTo>
                  <a:pt x="1041" y="300"/>
                </a:lnTo>
                <a:lnTo>
                  <a:pt x="1041" y="300"/>
                </a:lnTo>
                <a:lnTo>
                  <a:pt x="1041" y="285"/>
                </a:lnTo>
                <a:lnTo>
                  <a:pt x="1041" y="270"/>
                </a:lnTo>
                <a:lnTo>
                  <a:pt x="1030" y="240"/>
                </a:lnTo>
                <a:lnTo>
                  <a:pt x="1011" y="210"/>
                </a:lnTo>
                <a:lnTo>
                  <a:pt x="986" y="175"/>
                </a:lnTo>
                <a:lnTo>
                  <a:pt x="986" y="175"/>
                </a:lnTo>
                <a:lnTo>
                  <a:pt x="1000" y="140"/>
                </a:lnTo>
                <a:lnTo>
                  <a:pt x="1000" y="120"/>
                </a:lnTo>
                <a:lnTo>
                  <a:pt x="1000" y="105"/>
                </a:lnTo>
                <a:lnTo>
                  <a:pt x="991" y="95"/>
                </a:lnTo>
                <a:lnTo>
                  <a:pt x="991" y="95"/>
                </a:lnTo>
                <a:lnTo>
                  <a:pt x="975" y="70"/>
                </a:lnTo>
                <a:lnTo>
                  <a:pt x="950" y="50"/>
                </a:lnTo>
                <a:lnTo>
                  <a:pt x="915" y="35"/>
                </a:lnTo>
                <a:lnTo>
                  <a:pt x="876" y="20"/>
                </a:lnTo>
                <a:lnTo>
                  <a:pt x="830" y="10"/>
                </a:lnTo>
                <a:lnTo>
                  <a:pt x="780" y="5"/>
                </a:lnTo>
                <a:lnTo>
                  <a:pt x="720" y="0"/>
                </a:lnTo>
                <a:lnTo>
                  <a:pt x="655" y="0"/>
                </a:lnTo>
                <a:lnTo>
                  <a:pt x="655" y="0"/>
                </a:lnTo>
                <a:lnTo>
                  <a:pt x="515" y="0"/>
                </a:lnTo>
                <a:lnTo>
                  <a:pt x="410" y="10"/>
                </a:lnTo>
                <a:lnTo>
                  <a:pt x="335" y="24"/>
                </a:lnTo>
                <a:lnTo>
                  <a:pt x="275" y="40"/>
                </a:lnTo>
                <a:lnTo>
                  <a:pt x="275" y="40"/>
                </a:lnTo>
                <a:lnTo>
                  <a:pt x="225" y="60"/>
                </a:lnTo>
                <a:lnTo>
                  <a:pt x="170" y="70"/>
                </a:lnTo>
                <a:lnTo>
                  <a:pt x="105" y="75"/>
                </a:lnTo>
                <a:lnTo>
                  <a:pt x="20" y="75"/>
                </a:lnTo>
                <a:lnTo>
                  <a:pt x="20" y="80"/>
                </a:lnTo>
                <a:lnTo>
                  <a:pt x="20" y="80"/>
                </a:lnTo>
                <a:lnTo>
                  <a:pt x="5" y="85"/>
                </a:lnTo>
                <a:lnTo>
                  <a:pt x="0" y="90"/>
                </a:lnTo>
                <a:lnTo>
                  <a:pt x="0" y="100"/>
                </a:lnTo>
                <a:lnTo>
                  <a:pt x="0" y="100"/>
                </a:lnTo>
                <a:lnTo>
                  <a:pt x="0" y="105"/>
                </a:lnTo>
                <a:lnTo>
                  <a:pt x="5" y="109"/>
                </a:lnTo>
                <a:lnTo>
                  <a:pt x="10" y="115"/>
                </a:lnTo>
                <a:lnTo>
                  <a:pt x="20" y="120"/>
                </a:lnTo>
                <a:lnTo>
                  <a:pt x="20" y="120"/>
                </a:lnTo>
                <a:lnTo>
                  <a:pt x="20" y="115"/>
                </a:lnTo>
                <a:lnTo>
                  <a:pt x="20" y="115"/>
                </a:lnTo>
                <a:lnTo>
                  <a:pt x="110" y="115"/>
                </a:lnTo>
                <a:lnTo>
                  <a:pt x="180" y="105"/>
                </a:lnTo>
                <a:lnTo>
                  <a:pt x="235" y="95"/>
                </a:lnTo>
                <a:lnTo>
                  <a:pt x="285" y="80"/>
                </a:lnTo>
                <a:lnTo>
                  <a:pt x="285" y="80"/>
                </a:lnTo>
                <a:lnTo>
                  <a:pt x="345" y="60"/>
                </a:lnTo>
                <a:lnTo>
                  <a:pt x="420" y="50"/>
                </a:lnTo>
                <a:lnTo>
                  <a:pt x="520" y="40"/>
                </a:lnTo>
                <a:lnTo>
                  <a:pt x="655" y="40"/>
                </a:lnTo>
                <a:lnTo>
                  <a:pt x="655" y="40"/>
                </a:lnTo>
                <a:lnTo>
                  <a:pt x="730" y="40"/>
                </a:lnTo>
                <a:lnTo>
                  <a:pt x="791" y="45"/>
                </a:lnTo>
                <a:lnTo>
                  <a:pt x="840" y="54"/>
                </a:lnTo>
                <a:lnTo>
                  <a:pt x="880" y="65"/>
                </a:lnTo>
                <a:lnTo>
                  <a:pt x="910" y="75"/>
                </a:lnTo>
                <a:lnTo>
                  <a:pt x="931" y="90"/>
                </a:lnTo>
                <a:lnTo>
                  <a:pt x="945" y="100"/>
                </a:lnTo>
                <a:lnTo>
                  <a:pt x="956" y="109"/>
                </a:lnTo>
                <a:lnTo>
                  <a:pt x="956" y="109"/>
                </a:lnTo>
                <a:lnTo>
                  <a:pt x="961" y="120"/>
                </a:lnTo>
                <a:lnTo>
                  <a:pt x="961" y="130"/>
                </a:lnTo>
                <a:lnTo>
                  <a:pt x="956" y="150"/>
                </a:lnTo>
                <a:lnTo>
                  <a:pt x="945" y="165"/>
                </a:lnTo>
                <a:lnTo>
                  <a:pt x="936" y="180"/>
                </a:lnTo>
                <a:lnTo>
                  <a:pt x="945" y="190"/>
                </a:lnTo>
                <a:lnTo>
                  <a:pt x="945" y="190"/>
                </a:lnTo>
                <a:lnTo>
                  <a:pt x="970" y="220"/>
                </a:lnTo>
                <a:lnTo>
                  <a:pt x="986" y="245"/>
                </a:lnTo>
                <a:lnTo>
                  <a:pt x="1000" y="270"/>
                </a:lnTo>
                <a:lnTo>
                  <a:pt x="1000" y="295"/>
                </a:lnTo>
                <a:lnTo>
                  <a:pt x="1000" y="295"/>
                </a:lnTo>
                <a:lnTo>
                  <a:pt x="991" y="315"/>
                </a:lnTo>
                <a:lnTo>
                  <a:pt x="986" y="330"/>
                </a:lnTo>
                <a:lnTo>
                  <a:pt x="970" y="345"/>
                </a:lnTo>
                <a:lnTo>
                  <a:pt x="945" y="360"/>
                </a:lnTo>
                <a:lnTo>
                  <a:pt x="970" y="380"/>
                </a:lnTo>
                <a:lnTo>
                  <a:pt x="970" y="380"/>
                </a:lnTo>
                <a:lnTo>
                  <a:pt x="986" y="400"/>
                </a:lnTo>
                <a:lnTo>
                  <a:pt x="995" y="425"/>
                </a:lnTo>
                <a:lnTo>
                  <a:pt x="1000" y="445"/>
                </a:lnTo>
                <a:lnTo>
                  <a:pt x="1000" y="465"/>
                </a:lnTo>
                <a:lnTo>
                  <a:pt x="1000" y="465"/>
                </a:lnTo>
                <a:lnTo>
                  <a:pt x="995" y="495"/>
                </a:lnTo>
                <a:lnTo>
                  <a:pt x="991" y="515"/>
                </a:lnTo>
                <a:lnTo>
                  <a:pt x="980" y="530"/>
                </a:lnTo>
                <a:lnTo>
                  <a:pt x="970" y="540"/>
                </a:lnTo>
                <a:lnTo>
                  <a:pt x="950" y="555"/>
                </a:lnTo>
                <a:lnTo>
                  <a:pt x="940" y="555"/>
                </a:lnTo>
                <a:lnTo>
                  <a:pt x="940" y="555"/>
                </a:lnTo>
                <a:lnTo>
                  <a:pt x="945" y="570"/>
                </a:lnTo>
                <a:lnTo>
                  <a:pt x="950" y="595"/>
                </a:lnTo>
                <a:lnTo>
                  <a:pt x="950" y="610"/>
                </a:lnTo>
                <a:lnTo>
                  <a:pt x="945" y="630"/>
                </a:lnTo>
                <a:lnTo>
                  <a:pt x="940" y="645"/>
                </a:lnTo>
                <a:lnTo>
                  <a:pt x="925" y="655"/>
                </a:lnTo>
                <a:lnTo>
                  <a:pt x="925" y="655"/>
                </a:lnTo>
                <a:lnTo>
                  <a:pt x="910" y="665"/>
                </a:lnTo>
                <a:lnTo>
                  <a:pt x="901" y="665"/>
                </a:lnTo>
                <a:lnTo>
                  <a:pt x="865" y="670"/>
                </a:lnTo>
                <a:lnTo>
                  <a:pt x="825" y="660"/>
                </a:lnTo>
                <a:lnTo>
                  <a:pt x="785" y="650"/>
                </a:lnTo>
                <a:lnTo>
                  <a:pt x="785" y="650"/>
                </a:lnTo>
                <a:lnTo>
                  <a:pt x="690" y="635"/>
                </a:lnTo>
                <a:lnTo>
                  <a:pt x="645" y="635"/>
                </a:lnTo>
                <a:lnTo>
                  <a:pt x="600" y="635"/>
                </a:lnTo>
                <a:lnTo>
                  <a:pt x="600" y="635"/>
                </a:lnTo>
                <a:lnTo>
                  <a:pt x="575" y="640"/>
                </a:lnTo>
                <a:lnTo>
                  <a:pt x="555" y="650"/>
                </a:lnTo>
                <a:lnTo>
                  <a:pt x="535" y="660"/>
                </a:lnTo>
                <a:lnTo>
                  <a:pt x="520" y="675"/>
                </a:lnTo>
                <a:lnTo>
                  <a:pt x="520" y="675"/>
                </a:lnTo>
                <a:lnTo>
                  <a:pt x="520" y="690"/>
                </a:lnTo>
                <a:lnTo>
                  <a:pt x="515" y="700"/>
                </a:lnTo>
                <a:lnTo>
                  <a:pt x="520" y="725"/>
                </a:lnTo>
                <a:lnTo>
                  <a:pt x="535" y="755"/>
                </a:lnTo>
                <a:lnTo>
                  <a:pt x="550" y="785"/>
                </a:lnTo>
                <a:lnTo>
                  <a:pt x="550" y="785"/>
                </a:lnTo>
                <a:lnTo>
                  <a:pt x="570" y="825"/>
                </a:lnTo>
                <a:lnTo>
                  <a:pt x="590" y="865"/>
                </a:lnTo>
                <a:lnTo>
                  <a:pt x="605" y="910"/>
                </a:lnTo>
                <a:lnTo>
                  <a:pt x="610" y="955"/>
                </a:lnTo>
                <a:lnTo>
                  <a:pt x="610" y="955"/>
                </a:lnTo>
                <a:lnTo>
                  <a:pt x="605" y="985"/>
                </a:lnTo>
                <a:lnTo>
                  <a:pt x="600" y="1010"/>
                </a:lnTo>
                <a:lnTo>
                  <a:pt x="590" y="1030"/>
                </a:lnTo>
                <a:lnTo>
                  <a:pt x="580" y="1050"/>
                </a:lnTo>
                <a:lnTo>
                  <a:pt x="565" y="1060"/>
                </a:lnTo>
                <a:lnTo>
                  <a:pt x="555" y="1070"/>
                </a:lnTo>
                <a:lnTo>
                  <a:pt x="541" y="1075"/>
                </a:lnTo>
                <a:lnTo>
                  <a:pt x="525" y="1080"/>
                </a:lnTo>
                <a:lnTo>
                  <a:pt x="525" y="1080"/>
                </a:lnTo>
                <a:lnTo>
                  <a:pt x="510" y="1075"/>
                </a:lnTo>
                <a:lnTo>
                  <a:pt x="500" y="1065"/>
                </a:lnTo>
                <a:lnTo>
                  <a:pt x="490" y="1055"/>
                </a:lnTo>
                <a:lnTo>
                  <a:pt x="490" y="1035"/>
                </a:lnTo>
                <a:lnTo>
                  <a:pt x="490" y="1035"/>
                </a:lnTo>
                <a:lnTo>
                  <a:pt x="485" y="995"/>
                </a:lnTo>
                <a:lnTo>
                  <a:pt x="480" y="955"/>
                </a:lnTo>
                <a:lnTo>
                  <a:pt x="465" y="920"/>
                </a:lnTo>
                <a:lnTo>
                  <a:pt x="440" y="885"/>
                </a:lnTo>
                <a:lnTo>
                  <a:pt x="410" y="845"/>
                </a:lnTo>
                <a:lnTo>
                  <a:pt x="375" y="800"/>
                </a:lnTo>
                <a:lnTo>
                  <a:pt x="270" y="695"/>
                </a:lnTo>
                <a:lnTo>
                  <a:pt x="270" y="695"/>
                </a:lnTo>
                <a:lnTo>
                  <a:pt x="230" y="650"/>
                </a:lnTo>
                <a:lnTo>
                  <a:pt x="205" y="615"/>
                </a:lnTo>
                <a:lnTo>
                  <a:pt x="170" y="555"/>
                </a:lnTo>
                <a:lnTo>
                  <a:pt x="170" y="555"/>
                </a:lnTo>
                <a:lnTo>
                  <a:pt x="145" y="520"/>
                </a:lnTo>
                <a:lnTo>
                  <a:pt x="130" y="505"/>
                </a:lnTo>
                <a:lnTo>
                  <a:pt x="115" y="495"/>
                </a:lnTo>
                <a:lnTo>
                  <a:pt x="95" y="485"/>
                </a:lnTo>
                <a:lnTo>
                  <a:pt x="75" y="480"/>
                </a:lnTo>
                <a:lnTo>
                  <a:pt x="20" y="475"/>
                </a:lnTo>
                <a:lnTo>
                  <a:pt x="20" y="475"/>
                </a:lnTo>
                <a:lnTo>
                  <a:pt x="20" y="475"/>
                </a:lnTo>
                <a:lnTo>
                  <a:pt x="20" y="475"/>
                </a:lnTo>
                <a:lnTo>
                  <a:pt x="20" y="475"/>
                </a:lnTo>
                <a:lnTo>
                  <a:pt x="10" y="480"/>
                </a:lnTo>
                <a:lnTo>
                  <a:pt x="5" y="485"/>
                </a:lnTo>
                <a:lnTo>
                  <a:pt x="0" y="490"/>
                </a:lnTo>
                <a:lnTo>
                  <a:pt x="0" y="495"/>
                </a:lnTo>
                <a:lnTo>
                  <a:pt x="0" y="495"/>
                </a:lnTo>
                <a:lnTo>
                  <a:pt x="0" y="505"/>
                </a:lnTo>
                <a:lnTo>
                  <a:pt x="5" y="510"/>
                </a:lnTo>
                <a:lnTo>
                  <a:pt x="10" y="515"/>
                </a:lnTo>
                <a:lnTo>
                  <a:pt x="20" y="515"/>
                </a:lnTo>
                <a:lnTo>
                  <a:pt x="20" y="515"/>
                </a:lnTo>
                <a:lnTo>
                  <a:pt x="20" y="515"/>
                </a:lnTo>
                <a:lnTo>
                  <a:pt x="20" y="515"/>
                </a:lnTo>
                <a:lnTo>
                  <a:pt x="60" y="520"/>
                </a:lnTo>
                <a:lnTo>
                  <a:pt x="90" y="530"/>
                </a:lnTo>
                <a:lnTo>
                  <a:pt x="115" y="545"/>
                </a:lnTo>
                <a:lnTo>
                  <a:pt x="135" y="575"/>
                </a:lnTo>
                <a:lnTo>
                  <a:pt x="135" y="575"/>
                </a:lnTo>
                <a:lnTo>
                  <a:pt x="170" y="635"/>
                </a:lnTo>
                <a:lnTo>
                  <a:pt x="200" y="675"/>
                </a:lnTo>
                <a:lnTo>
                  <a:pt x="245" y="725"/>
                </a:lnTo>
                <a:lnTo>
                  <a:pt x="245" y="725"/>
                </a:lnTo>
                <a:lnTo>
                  <a:pt x="345" y="825"/>
                </a:lnTo>
                <a:lnTo>
                  <a:pt x="380" y="865"/>
                </a:lnTo>
                <a:lnTo>
                  <a:pt x="405" y="900"/>
                </a:lnTo>
                <a:lnTo>
                  <a:pt x="425" y="935"/>
                </a:lnTo>
                <a:lnTo>
                  <a:pt x="440" y="965"/>
                </a:lnTo>
                <a:lnTo>
                  <a:pt x="445" y="1000"/>
                </a:lnTo>
                <a:lnTo>
                  <a:pt x="450" y="1035"/>
                </a:lnTo>
                <a:lnTo>
                  <a:pt x="450" y="1035"/>
                </a:lnTo>
                <a:lnTo>
                  <a:pt x="450" y="1055"/>
                </a:lnTo>
                <a:lnTo>
                  <a:pt x="455" y="1070"/>
                </a:lnTo>
                <a:lnTo>
                  <a:pt x="465" y="1085"/>
                </a:lnTo>
                <a:lnTo>
                  <a:pt x="475" y="1100"/>
                </a:lnTo>
                <a:lnTo>
                  <a:pt x="485" y="1105"/>
                </a:lnTo>
                <a:lnTo>
                  <a:pt x="500" y="1115"/>
                </a:lnTo>
                <a:lnTo>
                  <a:pt x="525" y="1120"/>
                </a:lnTo>
                <a:lnTo>
                  <a:pt x="525" y="1120"/>
                </a:lnTo>
                <a:lnTo>
                  <a:pt x="550" y="1115"/>
                </a:lnTo>
                <a:lnTo>
                  <a:pt x="570" y="1105"/>
                </a:lnTo>
                <a:lnTo>
                  <a:pt x="590" y="1095"/>
                </a:lnTo>
                <a:lnTo>
                  <a:pt x="610" y="1075"/>
                </a:lnTo>
                <a:lnTo>
                  <a:pt x="626" y="1050"/>
                </a:lnTo>
                <a:lnTo>
                  <a:pt x="635" y="1025"/>
                </a:lnTo>
                <a:lnTo>
                  <a:pt x="645" y="990"/>
                </a:lnTo>
                <a:lnTo>
                  <a:pt x="651" y="955"/>
                </a:lnTo>
                <a:lnTo>
                  <a:pt x="651" y="955"/>
                </a:lnTo>
                <a:lnTo>
                  <a:pt x="640" y="900"/>
                </a:lnTo>
                <a:lnTo>
                  <a:pt x="630" y="850"/>
                </a:lnTo>
                <a:lnTo>
                  <a:pt x="610" y="805"/>
                </a:lnTo>
                <a:lnTo>
                  <a:pt x="585" y="765"/>
                </a:lnTo>
                <a:lnTo>
                  <a:pt x="585" y="765"/>
                </a:lnTo>
                <a:lnTo>
                  <a:pt x="565" y="725"/>
                </a:lnTo>
                <a:lnTo>
                  <a:pt x="560" y="705"/>
                </a:lnTo>
                <a:lnTo>
                  <a:pt x="560" y="695"/>
                </a:lnTo>
                <a:lnTo>
                  <a:pt x="560" y="695"/>
                </a:lnTo>
                <a:lnTo>
                  <a:pt x="570" y="685"/>
                </a:lnTo>
                <a:lnTo>
                  <a:pt x="585" y="680"/>
                </a:lnTo>
                <a:lnTo>
                  <a:pt x="605" y="675"/>
                </a:lnTo>
                <a:lnTo>
                  <a:pt x="605" y="675"/>
                </a:lnTo>
                <a:lnTo>
                  <a:pt x="645" y="675"/>
                </a:lnTo>
                <a:lnTo>
                  <a:pt x="690" y="675"/>
                </a:lnTo>
                <a:lnTo>
                  <a:pt x="775" y="690"/>
                </a:lnTo>
                <a:lnTo>
                  <a:pt x="775" y="690"/>
                </a:lnTo>
                <a:lnTo>
                  <a:pt x="821" y="700"/>
                </a:lnTo>
                <a:lnTo>
                  <a:pt x="865" y="705"/>
                </a:lnTo>
                <a:lnTo>
                  <a:pt x="910" y="700"/>
                </a:lnTo>
                <a:lnTo>
                  <a:pt x="950" y="690"/>
                </a:lnTo>
                <a:lnTo>
                  <a:pt x="950" y="690"/>
                </a:lnTo>
                <a:lnTo>
                  <a:pt x="965" y="675"/>
                </a:lnTo>
                <a:lnTo>
                  <a:pt x="980" y="650"/>
                </a:lnTo>
                <a:lnTo>
                  <a:pt x="986" y="615"/>
                </a:lnTo>
                <a:lnTo>
                  <a:pt x="980" y="575"/>
                </a:lnTo>
                <a:lnTo>
                  <a:pt x="980" y="575"/>
                </a:lnTo>
                <a:lnTo>
                  <a:pt x="1005" y="555"/>
                </a:lnTo>
                <a:lnTo>
                  <a:pt x="1025" y="530"/>
                </a:lnTo>
                <a:lnTo>
                  <a:pt x="1035" y="500"/>
                </a:lnTo>
                <a:lnTo>
                  <a:pt x="1041" y="465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8"/>
          <p:cNvSpPr>
            <a:spLocks noChangeArrowheads="1"/>
          </p:cNvSpPr>
          <p:nvPr/>
        </p:nvSpPr>
        <p:spPr bwMode="auto">
          <a:xfrm>
            <a:off x="2919413" y="2680098"/>
            <a:ext cx="660400" cy="535781"/>
          </a:xfrm>
          <a:custGeom>
            <a:avLst/>
            <a:gdLst>
              <a:gd name="T0" fmla="*/ 1005 w 1041"/>
              <a:gd name="T1" fmla="*/ 760 h 1126"/>
              <a:gd name="T2" fmla="*/ 1040 w 1041"/>
              <a:gd name="T3" fmla="*/ 675 h 1126"/>
              <a:gd name="T4" fmla="*/ 1025 w 1041"/>
              <a:gd name="T5" fmla="*/ 590 h 1126"/>
              <a:gd name="T6" fmla="*/ 985 w 1041"/>
              <a:gd name="T7" fmla="*/ 505 h 1126"/>
              <a:gd name="T8" fmla="*/ 950 w 1041"/>
              <a:gd name="T9" fmla="*/ 430 h 1126"/>
              <a:gd name="T10" fmla="*/ 774 w 1041"/>
              <a:gd name="T11" fmla="*/ 430 h 1126"/>
              <a:gd name="T12" fmla="*/ 604 w 1041"/>
              <a:gd name="T13" fmla="*/ 445 h 1126"/>
              <a:gd name="T14" fmla="*/ 560 w 1041"/>
              <a:gd name="T15" fmla="*/ 425 h 1126"/>
              <a:gd name="T16" fmla="*/ 585 w 1041"/>
              <a:gd name="T17" fmla="*/ 355 h 1126"/>
              <a:gd name="T18" fmla="*/ 640 w 1041"/>
              <a:gd name="T19" fmla="*/ 220 h 1126"/>
              <a:gd name="T20" fmla="*/ 634 w 1041"/>
              <a:gd name="T21" fmla="*/ 94 h 1126"/>
              <a:gd name="T22" fmla="*/ 569 w 1041"/>
              <a:gd name="T23" fmla="*/ 15 h 1126"/>
              <a:gd name="T24" fmla="*/ 500 w 1041"/>
              <a:gd name="T25" fmla="*/ 5 h 1126"/>
              <a:gd name="T26" fmla="*/ 454 w 1041"/>
              <a:gd name="T27" fmla="*/ 50 h 1126"/>
              <a:gd name="T28" fmla="*/ 445 w 1041"/>
              <a:gd name="T29" fmla="*/ 120 h 1126"/>
              <a:gd name="T30" fmla="*/ 379 w 1041"/>
              <a:gd name="T31" fmla="*/ 255 h 1126"/>
              <a:gd name="T32" fmla="*/ 199 w 1041"/>
              <a:gd name="T33" fmla="*/ 445 h 1126"/>
              <a:gd name="T34" fmla="*/ 114 w 1041"/>
              <a:gd name="T35" fmla="*/ 575 h 1126"/>
              <a:gd name="T36" fmla="*/ 19 w 1041"/>
              <a:gd name="T37" fmla="*/ 605 h 1126"/>
              <a:gd name="T38" fmla="*/ 4 w 1041"/>
              <a:gd name="T39" fmla="*/ 610 h 1126"/>
              <a:gd name="T40" fmla="*/ 0 w 1041"/>
              <a:gd name="T41" fmla="*/ 630 h 1126"/>
              <a:gd name="T42" fmla="*/ 19 w 1041"/>
              <a:gd name="T43" fmla="*/ 645 h 1126"/>
              <a:gd name="T44" fmla="*/ 74 w 1041"/>
              <a:gd name="T45" fmla="*/ 640 h 1126"/>
              <a:gd name="T46" fmla="*/ 144 w 1041"/>
              <a:gd name="T47" fmla="*/ 600 h 1126"/>
              <a:gd name="T48" fmla="*/ 229 w 1041"/>
              <a:gd name="T49" fmla="*/ 470 h 1126"/>
              <a:gd name="T50" fmla="*/ 409 w 1041"/>
              <a:gd name="T51" fmla="*/ 275 h 1126"/>
              <a:gd name="T52" fmla="*/ 484 w 1041"/>
              <a:gd name="T53" fmla="*/ 125 h 1126"/>
              <a:gd name="T54" fmla="*/ 500 w 1041"/>
              <a:gd name="T55" fmla="*/ 55 h 1126"/>
              <a:gd name="T56" fmla="*/ 539 w 1041"/>
              <a:gd name="T57" fmla="*/ 45 h 1126"/>
              <a:gd name="T58" fmla="*/ 590 w 1041"/>
              <a:gd name="T59" fmla="*/ 90 h 1126"/>
              <a:gd name="T60" fmla="*/ 610 w 1041"/>
              <a:gd name="T61" fmla="*/ 165 h 1126"/>
              <a:gd name="T62" fmla="*/ 549 w 1041"/>
              <a:gd name="T63" fmla="*/ 335 h 1126"/>
              <a:gd name="T64" fmla="*/ 514 w 1041"/>
              <a:gd name="T65" fmla="*/ 420 h 1126"/>
              <a:gd name="T66" fmla="*/ 535 w 1041"/>
              <a:gd name="T67" fmla="*/ 460 h 1126"/>
              <a:gd name="T68" fmla="*/ 599 w 1041"/>
              <a:gd name="T69" fmla="*/ 485 h 1126"/>
              <a:gd name="T70" fmla="*/ 785 w 1041"/>
              <a:gd name="T71" fmla="*/ 470 h 1126"/>
              <a:gd name="T72" fmla="*/ 909 w 1041"/>
              <a:gd name="T73" fmla="*/ 455 h 1126"/>
              <a:gd name="T74" fmla="*/ 945 w 1041"/>
              <a:gd name="T75" fmla="*/ 490 h 1126"/>
              <a:gd name="T76" fmla="*/ 939 w 1041"/>
              <a:gd name="T77" fmla="*/ 565 h 1126"/>
              <a:gd name="T78" fmla="*/ 980 w 1041"/>
              <a:gd name="T79" fmla="*/ 590 h 1126"/>
              <a:gd name="T80" fmla="*/ 1000 w 1041"/>
              <a:gd name="T81" fmla="*/ 655 h 1126"/>
              <a:gd name="T82" fmla="*/ 970 w 1041"/>
              <a:gd name="T83" fmla="*/ 740 h 1126"/>
              <a:gd name="T84" fmla="*/ 985 w 1041"/>
              <a:gd name="T85" fmla="*/ 790 h 1126"/>
              <a:gd name="T86" fmla="*/ 1000 w 1041"/>
              <a:gd name="T87" fmla="*/ 850 h 1126"/>
              <a:gd name="T88" fmla="*/ 935 w 1041"/>
              <a:gd name="T89" fmla="*/ 940 h 1126"/>
              <a:gd name="T90" fmla="*/ 960 w 1041"/>
              <a:gd name="T91" fmla="*/ 990 h 1126"/>
              <a:gd name="T92" fmla="*/ 945 w 1041"/>
              <a:gd name="T93" fmla="*/ 1020 h 1126"/>
              <a:gd name="T94" fmla="*/ 840 w 1041"/>
              <a:gd name="T95" fmla="*/ 1065 h 1126"/>
              <a:gd name="T96" fmla="*/ 654 w 1041"/>
              <a:gd name="T97" fmla="*/ 1085 h 1126"/>
              <a:gd name="T98" fmla="*/ 284 w 1041"/>
              <a:gd name="T99" fmla="*/ 1040 h 1126"/>
              <a:gd name="T100" fmla="*/ 109 w 1041"/>
              <a:gd name="T101" fmla="*/ 1005 h 1126"/>
              <a:gd name="T102" fmla="*/ 19 w 1041"/>
              <a:gd name="T103" fmla="*/ 1005 h 1126"/>
              <a:gd name="T104" fmla="*/ 0 w 1041"/>
              <a:gd name="T105" fmla="*/ 1025 h 1126"/>
              <a:gd name="T106" fmla="*/ 19 w 1041"/>
              <a:gd name="T107" fmla="*/ 1045 h 1126"/>
              <a:gd name="T108" fmla="*/ 170 w 1041"/>
              <a:gd name="T109" fmla="*/ 1050 h 1126"/>
              <a:gd name="T110" fmla="*/ 335 w 1041"/>
              <a:gd name="T111" fmla="*/ 1095 h 1126"/>
              <a:gd name="T112" fmla="*/ 654 w 1041"/>
              <a:gd name="T113" fmla="*/ 1125 h 1126"/>
              <a:gd name="T114" fmla="*/ 875 w 1041"/>
              <a:gd name="T115" fmla="*/ 1100 h 1126"/>
              <a:gd name="T116" fmla="*/ 990 w 1041"/>
              <a:gd name="T117" fmla="*/ 1025 h 1126"/>
              <a:gd name="T118" fmla="*/ 1000 w 1041"/>
              <a:gd name="T119" fmla="*/ 980 h 1126"/>
              <a:gd name="T120" fmla="*/ 1030 w 1041"/>
              <a:gd name="T121" fmla="*/ 88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1" h="1126">
                <a:moveTo>
                  <a:pt x="1040" y="820"/>
                </a:moveTo>
                <a:lnTo>
                  <a:pt x="1040" y="820"/>
                </a:lnTo>
                <a:lnTo>
                  <a:pt x="1025" y="785"/>
                </a:lnTo>
                <a:lnTo>
                  <a:pt x="1005" y="760"/>
                </a:lnTo>
                <a:lnTo>
                  <a:pt x="1005" y="760"/>
                </a:lnTo>
                <a:lnTo>
                  <a:pt x="1025" y="730"/>
                </a:lnTo>
                <a:lnTo>
                  <a:pt x="1035" y="705"/>
                </a:lnTo>
                <a:lnTo>
                  <a:pt x="1040" y="675"/>
                </a:lnTo>
                <a:lnTo>
                  <a:pt x="1040" y="655"/>
                </a:lnTo>
                <a:lnTo>
                  <a:pt x="1040" y="655"/>
                </a:lnTo>
                <a:lnTo>
                  <a:pt x="1035" y="620"/>
                </a:lnTo>
                <a:lnTo>
                  <a:pt x="1025" y="590"/>
                </a:lnTo>
                <a:lnTo>
                  <a:pt x="1005" y="565"/>
                </a:lnTo>
                <a:lnTo>
                  <a:pt x="980" y="545"/>
                </a:lnTo>
                <a:lnTo>
                  <a:pt x="980" y="545"/>
                </a:lnTo>
                <a:lnTo>
                  <a:pt x="985" y="505"/>
                </a:lnTo>
                <a:lnTo>
                  <a:pt x="980" y="470"/>
                </a:lnTo>
                <a:lnTo>
                  <a:pt x="964" y="445"/>
                </a:lnTo>
                <a:lnTo>
                  <a:pt x="950" y="430"/>
                </a:lnTo>
                <a:lnTo>
                  <a:pt x="950" y="430"/>
                </a:lnTo>
                <a:lnTo>
                  <a:pt x="909" y="420"/>
                </a:lnTo>
                <a:lnTo>
                  <a:pt x="865" y="415"/>
                </a:lnTo>
                <a:lnTo>
                  <a:pt x="820" y="420"/>
                </a:lnTo>
                <a:lnTo>
                  <a:pt x="774" y="430"/>
                </a:lnTo>
                <a:lnTo>
                  <a:pt x="774" y="430"/>
                </a:lnTo>
                <a:lnTo>
                  <a:pt x="689" y="445"/>
                </a:lnTo>
                <a:lnTo>
                  <a:pt x="645" y="450"/>
                </a:lnTo>
                <a:lnTo>
                  <a:pt x="604" y="445"/>
                </a:lnTo>
                <a:lnTo>
                  <a:pt x="604" y="445"/>
                </a:lnTo>
                <a:lnTo>
                  <a:pt x="585" y="440"/>
                </a:lnTo>
                <a:lnTo>
                  <a:pt x="569" y="435"/>
                </a:lnTo>
                <a:lnTo>
                  <a:pt x="560" y="425"/>
                </a:lnTo>
                <a:lnTo>
                  <a:pt x="560" y="425"/>
                </a:lnTo>
                <a:lnTo>
                  <a:pt x="560" y="415"/>
                </a:lnTo>
                <a:lnTo>
                  <a:pt x="565" y="395"/>
                </a:lnTo>
                <a:lnTo>
                  <a:pt x="585" y="355"/>
                </a:lnTo>
                <a:lnTo>
                  <a:pt x="585" y="355"/>
                </a:lnTo>
                <a:lnTo>
                  <a:pt x="610" y="315"/>
                </a:lnTo>
                <a:lnTo>
                  <a:pt x="629" y="270"/>
                </a:lnTo>
                <a:lnTo>
                  <a:pt x="640" y="220"/>
                </a:lnTo>
                <a:lnTo>
                  <a:pt x="650" y="165"/>
                </a:lnTo>
                <a:lnTo>
                  <a:pt x="650" y="165"/>
                </a:lnTo>
                <a:lnTo>
                  <a:pt x="645" y="130"/>
                </a:lnTo>
                <a:lnTo>
                  <a:pt x="634" y="94"/>
                </a:lnTo>
                <a:lnTo>
                  <a:pt x="624" y="70"/>
                </a:lnTo>
                <a:lnTo>
                  <a:pt x="610" y="45"/>
                </a:lnTo>
                <a:lnTo>
                  <a:pt x="590" y="25"/>
                </a:lnTo>
                <a:lnTo>
                  <a:pt x="569" y="15"/>
                </a:lnTo>
                <a:lnTo>
                  <a:pt x="549" y="5"/>
                </a:lnTo>
                <a:lnTo>
                  <a:pt x="524" y="0"/>
                </a:lnTo>
                <a:lnTo>
                  <a:pt x="524" y="0"/>
                </a:lnTo>
                <a:lnTo>
                  <a:pt x="500" y="5"/>
                </a:lnTo>
                <a:lnTo>
                  <a:pt x="484" y="15"/>
                </a:lnTo>
                <a:lnTo>
                  <a:pt x="475" y="20"/>
                </a:lnTo>
                <a:lnTo>
                  <a:pt x="464" y="35"/>
                </a:lnTo>
                <a:lnTo>
                  <a:pt x="454" y="50"/>
                </a:lnTo>
                <a:lnTo>
                  <a:pt x="450" y="64"/>
                </a:lnTo>
                <a:lnTo>
                  <a:pt x="450" y="85"/>
                </a:lnTo>
                <a:lnTo>
                  <a:pt x="450" y="85"/>
                </a:lnTo>
                <a:lnTo>
                  <a:pt x="445" y="120"/>
                </a:lnTo>
                <a:lnTo>
                  <a:pt x="439" y="155"/>
                </a:lnTo>
                <a:lnTo>
                  <a:pt x="425" y="185"/>
                </a:lnTo>
                <a:lnTo>
                  <a:pt x="404" y="220"/>
                </a:lnTo>
                <a:lnTo>
                  <a:pt x="379" y="255"/>
                </a:lnTo>
                <a:lnTo>
                  <a:pt x="344" y="295"/>
                </a:lnTo>
                <a:lnTo>
                  <a:pt x="244" y="395"/>
                </a:lnTo>
                <a:lnTo>
                  <a:pt x="244" y="395"/>
                </a:lnTo>
                <a:lnTo>
                  <a:pt x="199" y="445"/>
                </a:lnTo>
                <a:lnTo>
                  <a:pt x="170" y="485"/>
                </a:lnTo>
                <a:lnTo>
                  <a:pt x="134" y="545"/>
                </a:lnTo>
                <a:lnTo>
                  <a:pt x="134" y="545"/>
                </a:lnTo>
                <a:lnTo>
                  <a:pt x="114" y="575"/>
                </a:lnTo>
                <a:lnTo>
                  <a:pt x="89" y="590"/>
                </a:lnTo>
                <a:lnTo>
                  <a:pt x="59" y="600"/>
                </a:lnTo>
                <a:lnTo>
                  <a:pt x="19" y="605"/>
                </a:lnTo>
                <a:lnTo>
                  <a:pt x="19" y="605"/>
                </a:lnTo>
                <a:lnTo>
                  <a:pt x="19" y="605"/>
                </a:lnTo>
                <a:lnTo>
                  <a:pt x="19" y="605"/>
                </a:lnTo>
                <a:lnTo>
                  <a:pt x="9" y="605"/>
                </a:lnTo>
                <a:lnTo>
                  <a:pt x="4" y="610"/>
                </a:lnTo>
                <a:lnTo>
                  <a:pt x="0" y="615"/>
                </a:lnTo>
                <a:lnTo>
                  <a:pt x="0" y="625"/>
                </a:lnTo>
                <a:lnTo>
                  <a:pt x="0" y="625"/>
                </a:lnTo>
                <a:lnTo>
                  <a:pt x="0" y="630"/>
                </a:lnTo>
                <a:lnTo>
                  <a:pt x="4" y="635"/>
                </a:lnTo>
                <a:lnTo>
                  <a:pt x="9" y="640"/>
                </a:lnTo>
                <a:lnTo>
                  <a:pt x="19" y="645"/>
                </a:lnTo>
                <a:lnTo>
                  <a:pt x="19" y="645"/>
                </a:lnTo>
                <a:lnTo>
                  <a:pt x="19" y="645"/>
                </a:lnTo>
                <a:lnTo>
                  <a:pt x="19" y="645"/>
                </a:lnTo>
                <a:lnTo>
                  <a:pt x="19" y="645"/>
                </a:lnTo>
                <a:lnTo>
                  <a:pt x="74" y="640"/>
                </a:lnTo>
                <a:lnTo>
                  <a:pt x="94" y="635"/>
                </a:lnTo>
                <a:lnTo>
                  <a:pt x="114" y="625"/>
                </a:lnTo>
                <a:lnTo>
                  <a:pt x="129" y="615"/>
                </a:lnTo>
                <a:lnTo>
                  <a:pt x="144" y="600"/>
                </a:lnTo>
                <a:lnTo>
                  <a:pt x="170" y="565"/>
                </a:lnTo>
                <a:lnTo>
                  <a:pt x="170" y="565"/>
                </a:lnTo>
                <a:lnTo>
                  <a:pt x="204" y="505"/>
                </a:lnTo>
                <a:lnTo>
                  <a:pt x="229" y="470"/>
                </a:lnTo>
                <a:lnTo>
                  <a:pt x="269" y="425"/>
                </a:lnTo>
                <a:lnTo>
                  <a:pt x="269" y="425"/>
                </a:lnTo>
                <a:lnTo>
                  <a:pt x="374" y="320"/>
                </a:lnTo>
                <a:lnTo>
                  <a:pt x="409" y="275"/>
                </a:lnTo>
                <a:lnTo>
                  <a:pt x="439" y="234"/>
                </a:lnTo>
                <a:lnTo>
                  <a:pt x="464" y="200"/>
                </a:lnTo>
                <a:lnTo>
                  <a:pt x="480" y="165"/>
                </a:lnTo>
                <a:lnTo>
                  <a:pt x="484" y="125"/>
                </a:lnTo>
                <a:lnTo>
                  <a:pt x="489" y="85"/>
                </a:lnTo>
                <a:lnTo>
                  <a:pt x="489" y="85"/>
                </a:lnTo>
                <a:lnTo>
                  <a:pt x="489" y="64"/>
                </a:lnTo>
                <a:lnTo>
                  <a:pt x="500" y="55"/>
                </a:lnTo>
                <a:lnTo>
                  <a:pt x="510" y="45"/>
                </a:lnTo>
                <a:lnTo>
                  <a:pt x="524" y="39"/>
                </a:lnTo>
                <a:lnTo>
                  <a:pt x="524" y="39"/>
                </a:lnTo>
                <a:lnTo>
                  <a:pt x="539" y="45"/>
                </a:lnTo>
                <a:lnTo>
                  <a:pt x="555" y="50"/>
                </a:lnTo>
                <a:lnTo>
                  <a:pt x="565" y="60"/>
                </a:lnTo>
                <a:lnTo>
                  <a:pt x="579" y="70"/>
                </a:lnTo>
                <a:lnTo>
                  <a:pt x="590" y="90"/>
                </a:lnTo>
                <a:lnTo>
                  <a:pt x="599" y="110"/>
                </a:lnTo>
                <a:lnTo>
                  <a:pt x="604" y="135"/>
                </a:lnTo>
                <a:lnTo>
                  <a:pt x="610" y="165"/>
                </a:lnTo>
                <a:lnTo>
                  <a:pt x="610" y="165"/>
                </a:lnTo>
                <a:lnTo>
                  <a:pt x="604" y="210"/>
                </a:lnTo>
                <a:lnTo>
                  <a:pt x="590" y="255"/>
                </a:lnTo>
                <a:lnTo>
                  <a:pt x="569" y="295"/>
                </a:lnTo>
                <a:lnTo>
                  <a:pt x="549" y="335"/>
                </a:lnTo>
                <a:lnTo>
                  <a:pt x="549" y="335"/>
                </a:lnTo>
                <a:lnTo>
                  <a:pt x="535" y="365"/>
                </a:lnTo>
                <a:lnTo>
                  <a:pt x="519" y="395"/>
                </a:lnTo>
                <a:lnTo>
                  <a:pt x="514" y="420"/>
                </a:lnTo>
                <a:lnTo>
                  <a:pt x="519" y="430"/>
                </a:lnTo>
                <a:lnTo>
                  <a:pt x="519" y="445"/>
                </a:lnTo>
                <a:lnTo>
                  <a:pt x="519" y="445"/>
                </a:lnTo>
                <a:lnTo>
                  <a:pt x="535" y="460"/>
                </a:lnTo>
                <a:lnTo>
                  <a:pt x="555" y="470"/>
                </a:lnTo>
                <a:lnTo>
                  <a:pt x="574" y="480"/>
                </a:lnTo>
                <a:lnTo>
                  <a:pt x="599" y="485"/>
                </a:lnTo>
                <a:lnTo>
                  <a:pt x="599" y="485"/>
                </a:lnTo>
                <a:lnTo>
                  <a:pt x="645" y="490"/>
                </a:lnTo>
                <a:lnTo>
                  <a:pt x="689" y="485"/>
                </a:lnTo>
                <a:lnTo>
                  <a:pt x="785" y="470"/>
                </a:lnTo>
                <a:lnTo>
                  <a:pt x="785" y="470"/>
                </a:lnTo>
                <a:lnTo>
                  <a:pt x="824" y="460"/>
                </a:lnTo>
                <a:lnTo>
                  <a:pt x="865" y="455"/>
                </a:lnTo>
                <a:lnTo>
                  <a:pt x="900" y="455"/>
                </a:lnTo>
                <a:lnTo>
                  <a:pt x="909" y="455"/>
                </a:lnTo>
                <a:lnTo>
                  <a:pt x="925" y="465"/>
                </a:lnTo>
                <a:lnTo>
                  <a:pt x="925" y="465"/>
                </a:lnTo>
                <a:lnTo>
                  <a:pt x="939" y="475"/>
                </a:lnTo>
                <a:lnTo>
                  <a:pt x="945" y="490"/>
                </a:lnTo>
                <a:lnTo>
                  <a:pt x="950" y="510"/>
                </a:lnTo>
                <a:lnTo>
                  <a:pt x="950" y="525"/>
                </a:lnTo>
                <a:lnTo>
                  <a:pt x="945" y="550"/>
                </a:lnTo>
                <a:lnTo>
                  <a:pt x="939" y="565"/>
                </a:lnTo>
                <a:lnTo>
                  <a:pt x="939" y="565"/>
                </a:lnTo>
                <a:lnTo>
                  <a:pt x="950" y="565"/>
                </a:lnTo>
                <a:lnTo>
                  <a:pt x="970" y="580"/>
                </a:lnTo>
                <a:lnTo>
                  <a:pt x="980" y="590"/>
                </a:lnTo>
                <a:lnTo>
                  <a:pt x="990" y="605"/>
                </a:lnTo>
                <a:lnTo>
                  <a:pt x="994" y="625"/>
                </a:lnTo>
                <a:lnTo>
                  <a:pt x="1000" y="655"/>
                </a:lnTo>
                <a:lnTo>
                  <a:pt x="1000" y="655"/>
                </a:lnTo>
                <a:lnTo>
                  <a:pt x="1000" y="675"/>
                </a:lnTo>
                <a:lnTo>
                  <a:pt x="994" y="700"/>
                </a:lnTo>
                <a:lnTo>
                  <a:pt x="985" y="720"/>
                </a:lnTo>
                <a:lnTo>
                  <a:pt x="970" y="740"/>
                </a:lnTo>
                <a:lnTo>
                  <a:pt x="945" y="760"/>
                </a:lnTo>
                <a:lnTo>
                  <a:pt x="970" y="775"/>
                </a:lnTo>
                <a:lnTo>
                  <a:pt x="970" y="775"/>
                </a:lnTo>
                <a:lnTo>
                  <a:pt x="985" y="790"/>
                </a:lnTo>
                <a:lnTo>
                  <a:pt x="990" y="805"/>
                </a:lnTo>
                <a:lnTo>
                  <a:pt x="1000" y="825"/>
                </a:lnTo>
                <a:lnTo>
                  <a:pt x="1000" y="825"/>
                </a:lnTo>
                <a:lnTo>
                  <a:pt x="1000" y="850"/>
                </a:lnTo>
                <a:lnTo>
                  <a:pt x="985" y="875"/>
                </a:lnTo>
                <a:lnTo>
                  <a:pt x="970" y="900"/>
                </a:lnTo>
                <a:lnTo>
                  <a:pt x="945" y="930"/>
                </a:lnTo>
                <a:lnTo>
                  <a:pt x="935" y="940"/>
                </a:lnTo>
                <a:lnTo>
                  <a:pt x="945" y="955"/>
                </a:lnTo>
                <a:lnTo>
                  <a:pt x="945" y="955"/>
                </a:lnTo>
                <a:lnTo>
                  <a:pt x="955" y="970"/>
                </a:lnTo>
                <a:lnTo>
                  <a:pt x="960" y="990"/>
                </a:lnTo>
                <a:lnTo>
                  <a:pt x="960" y="1000"/>
                </a:lnTo>
                <a:lnTo>
                  <a:pt x="955" y="1010"/>
                </a:lnTo>
                <a:lnTo>
                  <a:pt x="955" y="1010"/>
                </a:lnTo>
                <a:lnTo>
                  <a:pt x="945" y="1020"/>
                </a:lnTo>
                <a:lnTo>
                  <a:pt x="930" y="1030"/>
                </a:lnTo>
                <a:lnTo>
                  <a:pt x="909" y="1045"/>
                </a:lnTo>
                <a:lnTo>
                  <a:pt x="879" y="1055"/>
                </a:lnTo>
                <a:lnTo>
                  <a:pt x="840" y="1065"/>
                </a:lnTo>
                <a:lnTo>
                  <a:pt x="790" y="1075"/>
                </a:lnTo>
                <a:lnTo>
                  <a:pt x="730" y="1080"/>
                </a:lnTo>
                <a:lnTo>
                  <a:pt x="654" y="1085"/>
                </a:lnTo>
                <a:lnTo>
                  <a:pt x="654" y="1085"/>
                </a:lnTo>
                <a:lnTo>
                  <a:pt x="519" y="1080"/>
                </a:lnTo>
                <a:lnTo>
                  <a:pt x="420" y="1075"/>
                </a:lnTo>
                <a:lnTo>
                  <a:pt x="344" y="1060"/>
                </a:lnTo>
                <a:lnTo>
                  <a:pt x="284" y="1040"/>
                </a:lnTo>
                <a:lnTo>
                  <a:pt x="284" y="1040"/>
                </a:lnTo>
                <a:lnTo>
                  <a:pt x="234" y="1025"/>
                </a:lnTo>
                <a:lnTo>
                  <a:pt x="179" y="1015"/>
                </a:lnTo>
                <a:lnTo>
                  <a:pt x="109" y="1005"/>
                </a:lnTo>
                <a:lnTo>
                  <a:pt x="19" y="1005"/>
                </a:lnTo>
                <a:lnTo>
                  <a:pt x="19" y="1005"/>
                </a:lnTo>
                <a:lnTo>
                  <a:pt x="19" y="1005"/>
                </a:lnTo>
                <a:lnTo>
                  <a:pt x="19" y="1005"/>
                </a:lnTo>
                <a:lnTo>
                  <a:pt x="9" y="1005"/>
                </a:lnTo>
                <a:lnTo>
                  <a:pt x="4" y="1010"/>
                </a:lnTo>
                <a:lnTo>
                  <a:pt x="0" y="1015"/>
                </a:lnTo>
                <a:lnTo>
                  <a:pt x="0" y="1025"/>
                </a:lnTo>
                <a:lnTo>
                  <a:pt x="0" y="1025"/>
                </a:lnTo>
                <a:lnTo>
                  <a:pt x="0" y="1030"/>
                </a:lnTo>
                <a:lnTo>
                  <a:pt x="4" y="1035"/>
                </a:lnTo>
                <a:lnTo>
                  <a:pt x="19" y="1045"/>
                </a:lnTo>
                <a:lnTo>
                  <a:pt x="19" y="1045"/>
                </a:lnTo>
                <a:lnTo>
                  <a:pt x="19" y="1045"/>
                </a:lnTo>
                <a:lnTo>
                  <a:pt x="104" y="1045"/>
                </a:lnTo>
                <a:lnTo>
                  <a:pt x="170" y="1050"/>
                </a:lnTo>
                <a:lnTo>
                  <a:pt x="225" y="1065"/>
                </a:lnTo>
                <a:lnTo>
                  <a:pt x="274" y="1080"/>
                </a:lnTo>
                <a:lnTo>
                  <a:pt x="274" y="1080"/>
                </a:lnTo>
                <a:lnTo>
                  <a:pt x="335" y="1095"/>
                </a:lnTo>
                <a:lnTo>
                  <a:pt x="409" y="1110"/>
                </a:lnTo>
                <a:lnTo>
                  <a:pt x="514" y="1120"/>
                </a:lnTo>
                <a:lnTo>
                  <a:pt x="654" y="1125"/>
                </a:lnTo>
                <a:lnTo>
                  <a:pt x="654" y="1125"/>
                </a:lnTo>
                <a:lnTo>
                  <a:pt x="720" y="1120"/>
                </a:lnTo>
                <a:lnTo>
                  <a:pt x="780" y="1115"/>
                </a:lnTo>
                <a:lnTo>
                  <a:pt x="829" y="1110"/>
                </a:lnTo>
                <a:lnTo>
                  <a:pt x="875" y="1100"/>
                </a:lnTo>
                <a:lnTo>
                  <a:pt x="915" y="1085"/>
                </a:lnTo>
                <a:lnTo>
                  <a:pt x="950" y="1070"/>
                </a:lnTo>
                <a:lnTo>
                  <a:pt x="975" y="1050"/>
                </a:lnTo>
                <a:lnTo>
                  <a:pt x="990" y="1025"/>
                </a:lnTo>
                <a:lnTo>
                  <a:pt x="990" y="1025"/>
                </a:lnTo>
                <a:lnTo>
                  <a:pt x="1000" y="1015"/>
                </a:lnTo>
                <a:lnTo>
                  <a:pt x="1000" y="1000"/>
                </a:lnTo>
                <a:lnTo>
                  <a:pt x="1000" y="980"/>
                </a:lnTo>
                <a:lnTo>
                  <a:pt x="985" y="945"/>
                </a:lnTo>
                <a:lnTo>
                  <a:pt x="985" y="945"/>
                </a:lnTo>
                <a:lnTo>
                  <a:pt x="1010" y="910"/>
                </a:lnTo>
                <a:lnTo>
                  <a:pt x="1030" y="880"/>
                </a:lnTo>
                <a:lnTo>
                  <a:pt x="1040" y="850"/>
                </a:lnTo>
                <a:lnTo>
                  <a:pt x="1040" y="835"/>
                </a:lnTo>
                <a:lnTo>
                  <a:pt x="1040" y="820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eform 19"/>
          <p:cNvSpPr>
            <a:spLocks noChangeArrowheads="1"/>
          </p:cNvSpPr>
          <p:nvPr/>
        </p:nvSpPr>
        <p:spPr bwMode="auto">
          <a:xfrm>
            <a:off x="4071938" y="2740819"/>
            <a:ext cx="533400" cy="533400"/>
          </a:xfrm>
          <a:custGeom>
            <a:avLst/>
            <a:gdLst>
              <a:gd name="T0" fmla="*/ 266 w 842"/>
              <a:gd name="T1" fmla="*/ 200 h 1121"/>
              <a:gd name="T2" fmla="*/ 401 w 842"/>
              <a:gd name="T3" fmla="*/ 69 h 1121"/>
              <a:gd name="T4" fmla="*/ 401 w 842"/>
              <a:gd name="T5" fmla="*/ 710 h 1121"/>
              <a:gd name="T6" fmla="*/ 411 w 842"/>
              <a:gd name="T7" fmla="*/ 720 h 1121"/>
              <a:gd name="T8" fmla="*/ 425 w 842"/>
              <a:gd name="T9" fmla="*/ 720 h 1121"/>
              <a:gd name="T10" fmla="*/ 436 w 842"/>
              <a:gd name="T11" fmla="*/ 710 h 1121"/>
              <a:gd name="T12" fmla="*/ 441 w 842"/>
              <a:gd name="T13" fmla="*/ 69 h 1121"/>
              <a:gd name="T14" fmla="*/ 571 w 842"/>
              <a:gd name="T15" fmla="*/ 200 h 1121"/>
              <a:gd name="T16" fmla="*/ 586 w 842"/>
              <a:gd name="T17" fmla="*/ 200 h 1121"/>
              <a:gd name="T18" fmla="*/ 596 w 842"/>
              <a:gd name="T19" fmla="*/ 190 h 1121"/>
              <a:gd name="T20" fmla="*/ 596 w 842"/>
              <a:gd name="T21" fmla="*/ 175 h 1121"/>
              <a:gd name="T22" fmla="*/ 431 w 842"/>
              <a:gd name="T23" fmla="*/ 10 h 1121"/>
              <a:gd name="T24" fmla="*/ 420 w 842"/>
              <a:gd name="T25" fmla="*/ 0 h 1121"/>
              <a:gd name="T26" fmla="*/ 406 w 842"/>
              <a:gd name="T27" fmla="*/ 10 h 1121"/>
              <a:gd name="T28" fmla="*/ 241 w 842"/>
              <a:gd name="T29" fmla="*/ 175 h 1121"/>
              <a:gd name="T30" fmla="*/ 241 w 842"/>
              <a:gd name="T31" fmla="*/ 190 h 1121"/>
              <a:gd name="T32" fmla="*/ 250 w 842"/>
              <a:gd name="T33" fmla="*/ 200 h 1121"/>
              <a:gd name="T34" fmla="*/ 801 w 842"/>
              <a:gd name="T35" fmla="*/ 320 h 1121"/>
              <a:gd name="T36" fmla="*/ 530 w 842"/>
              <a:gd name="T37" fmla="*/ 325 h 1121"/>
              <a:gd name="T38" fmla="*/ 521 w 842"/>
              <a:gd name="T39" fmla="*/ 335 h 1121"/>
              <a:gd name="T40" fmla="*/ 521 w 842"/>
              <a:gd name="T41" fmla="*/ 350 h 1121"/>
              <a:gd name="T42" fmla="*/ 530 w 842"/>
              <a:gd name="T43" fmla="*/ 360 h 1121"/>
              <a:gd name="T44" fmla="*/ 801 w 842"/>
              <a:gd name="T45" fmla="*/ 360 h 1121"/>
              <a:gd name="T46" fmla="*/ 41 w 842"/>
              <a:gd name="T47" fmla="*/ 1080 h 1121"/>
              <a:gd name="T48" fmla="*/ 301 w 842"/>
              <a:gd name="T49" fmla="*/ 360 h 1121"/>
              <a:gd name="T50" fmla="*/ 310 w 842"/>
              <a:gd name="T51" fmla="*/ 355 h 1121"/>
              <a:gd name="T52" fmla="*/ 321 w 842"/>
              <a:gd name="T53" fmla="*/ 340 h 1121"/>
              <a:gd name="T54" fmla="*/ 310 w 842"/>
              <a:gd name="T55" fmla="*/ 330 h 1121"/>
              <a:gd name="T56" fmla="*/ 301 w 842"/>
              <a:gd name="T57" fmla="*/ 320 h 1121"/>
              <a:gd name="T58" fmla="*/ 21 w 842"/>
              <a:gd name="T59" fmla="*/ 325 h 1121"/>
              <a:gd name="T60" fmla="*/ 0 w 842"/>
              <a:gd name="T61" fmla="*/ 345 h 1121"/>
              <a:gd name="T62" fmla="*/ 0 w 842"/>
              <a:gd name="T63" fmla="*/ 1080 h 1121"/>
              <a:gd name="T64" fmla="*/ 10 w 842"/>
              <a:gd name="T65" fmla="*/ 1110 h 1121"/>
              <a:gd name="T66" fmla="*/ 41 w 842"/>
              <a:gd name="T67" fmla="*/ 1120 h 1121"/>
              <a:gd name="T68" fmla="*/ 816 w 842"/>
              <a:gd name="T69" fmla="*/ 1120 h 1121"/>
              <a:gd name="T70" fmla="*/ 836 w 842"/>
              <a:gd name="T71" fmla="*/ 1100 h 1121"/>
              <a:gd name="T72" fmla="*/ 841 w 842"/>
              <a:gd name="T73" fmla="*/ 360 h 1121"/>
              <a:gd name="T74" fmla="*/ 826 w 842"/>
              <a:gd name="T75" fmla="*/ 335 h 1121"/>
              <a:gd name="T76" fmla="*/ 801 w 842"/>
              <a:gd name="T77" fmla="*/ 32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2" h="1121">
                <a:moveTo>
                  <a:pt x="260" y="200"/>
                </a:moveTo>
                <a:lnTo>
                  <a:pt x="266" y="200"/>
                </a:lnTo>
                <a:lnTo>
                  <a:pt x="271" y="195"/>
                </a:lnTo>
                <a:lnTo>
                  <a:pt x="401" y="69"/>
                </a:lnTo>
                <a:lnTo>
                  <a:pt x="401" y="700"/>
                </a:lnTo>
                <a:lnTo>
                  <a:pt x="401" y="710"/>
                </a:lnTo>
                <a:lnTo>
                  <a:pt x="406" y="715"/>
                </a:lnTo>
                <a:lnTo>
                  <a:pt x="411" y="720"/>
                </a:lnTo>
                <a:lnTo>
                  <a:pt x="420" y="720"/>
                </a:lnTo>
                <a:lnTo>
                  <a:pt x="425" y="720"/>
                </a:lnTo>
                <a:lnTo>
                  <a:pt x="431" y="715"/>
                </a:lnTo>
                <a:lnTo>
                  <a:pt x="436" y="710"/>
                </a:lnTo>
                <a:lnTo>
                  <a:pt x="441" y="700"/>
                </a:lnTo>
                <a:lnTo>
                  <a:pt x="441" y="69"/>
                </a:lnTo>
                <a:lnTo>
                  <a:pt x="565" y="195"/>
                </a:lnTo>
                <a:lnTo>
                  <a:pt x="571" y="200"/>
                </a:lnTo>
                <a:lnTo>
                  <a:pt x="581" y="200"/>
                </a:lnTo>
                <a:lnTo>
                  <a:pt x="586" y="200"/>
                </a:lnTo>
                <a:lnTo>
                  <a:pt x="590" y="195"/>
                </a:lnTo>
                <a:lnTo>
                  <a:pt x="596" y="190"/>
                </a:lnTo>
                <a:lnTo>
                  <a:pt x="601" y="180"/>
                </a:lnTo>
                <a:lnTo>
                  <a:pt x="596" y="175"/>
                </a:lnTo>
                <a:lnTo>
                  <a:pt x="590" y="170"/>
                </a:lnTo>
                <a:lnTo>
                  <a:pt x="431" y="10"/>
                </a:lnTo>
                <a:lnTo>
                  <a:pt x="425" y="5"/>
                </a:lnTo>
                <a:lnTo>
                  <a:pt x="420" y="0"/>
                </a:lnTo>
                <a:lnTo>
                  <a:pt x="411" y="5"/>
                </a:lnTo>
                <a:lnTo>
                  <a:pt x="406" y="10"/>
                </a:lnTo>
                <a:lnTo>
                  <a:pt x="246" y="170"/>
                </a:lnTo>
                <a:lnTo>
                  <a:pt x="241" y="175"/>
                </a:lnTo>
                <a:lnTo>
                  <a:pt x="241" y="180"/>
                </a:lnTo>
                <a:lnTo>
                  <a:pt x="241" y="190"/>
                </a:lnTo>
                <a:lnTo>
                  <a:pt x="246" y="195"/>
                </a:lnTo>
                <a:lnTo>
                  <a:pt x="250" y="200"/>
                </a:lnTo>
                <a:lnTo>
                  <a:pt x="260" y="200"/>
                </a:lnTo>
                <a:close/>
                <a:moveTo>
                  <a:pt x="801" y="320"/>
                </a:moveTo>
                <a:lnTo>
                  <a:pt x="541" y="320"/>
                </a:lnTo>
                <a:lnTo>
                  <a:pt x="530" y="325"/>
                </a:lnTo>
                <a:lnTo>
                  <a:pt x="526" y="330"/>
                </a:lnTo>
                <a:lnTo>
                  <a:pt x="521" y="335"/>
                </a:lnTo>
                <a:lnTo>
                  <a:pt x="521" y="340"/>
                </a:lnTo>
                <a:lnTo>
                  <a:pt x="521" y="350"/>
                </a:lnTo>
                <a:lnTo>
                  <a:pt x="526" y="355"/>
                </a:lnTo>
                <a:lnTo>
                  <a:pt x="530" y="360"/>
                </a:lnTo>
                <a:lnTo>
                  <a:pt x="541" y="360"/>
                </a:lnTo>
                <a:lnTo>
                  <a:pt x="801" y="360"/>
                </a:lnTo>
                <a:lnTo>
                  <a:pt x="801" y="1080"/>
                </a:lnTo>
                <a:lnTo>
                  <a:pt x="41" y="1080"/>
                </a:lnTo>
                <a:lnTo>
                  <a:pt x="41" y="360"/>
                </a:lnTo>
                <a:lnTo>
                  <a:pt x="301" y="360"/>
                </a:lnTo>
                <a:lnTo>
                  <a:pt x="305" y="360"/>
                </a:lnTo>
                <a:lnTo>
                  <a:pt x="310" y="355"/>
                </a:lnTo>
                <a:lnTo>
                  <a:pt x="315" y="350"/>
                </a:lnTo>
                <a:lnTo>
                  <a:pt x="321" y="340"/>
                </a:lnTo>
                <a:lnTo>
                  <a:pt x="315" y="335"/>
                </a:lnTo>
                <a:lnTo>
                  <a:pt x="310" y="330"/>
                </a:lnTo>
                <a:lnTo>
                  <a:pt x="305" y="325"/>
                </a:lnTo>
                <a:lnTo>
                  <a:pt x="301" y="320"/>
                </a:lnTo>
                <a:lnTo>
                  <a:pt x="41" y="320"/>
                </a:lnTo>
                <a:lnTo>
                  <a:pt x="21" y="325"/>
                </a:lnTo>
                <a:lnTo>
                  <a:pt x="10" y="335"/>
                </a:lnTo>
                <a:lnTo>
                  <a:pt x="0" y="345"/>
                </a:lnTo>
                <a:lnTo>
                  <a:pt x="0" y="360"/>
                </a:lnTo>
                <a:lnTo>
                  <a:pt x="0" y="1080"/>
                </a:lnTo>
                <a:lnTo>
                  <a:pt x="0" y="1100"/>
                </a:lnTo>
                <a:lnTo>
                  <a:pt x="10" y="1110"/>
                </a:lnTo>
                <a:lnTo>
                  <a:pt x="21" y="1120"/>
                </a:lnTo>
                <a:lnTo>
                  <a:pt x="41" y="1120"/>
                </a:lnTo>
                <a:lnTo>
                  <a:pt x="801" y="1120"/>
                </a:lnTo>
                <a:lnTo>
                  <a:pt x="816" y="1120"/>
                </a:lnTo>
                <a:lnTo>
                  <a:pt x="826" y="1110"/>
                </a:lnTo>
                <a:lnTo>
                  <a:pt x="836" y="1100"/>
                </a:lnTo>
                <a:lnTo>
                  <a:pt x="841" y="1080"/>
                </a:lnTo>
                <a:lnTo>
                  <a:pt x="841" y="360"/>
                </a:lnTo>
                <a:lnTo>
                  <a:pt x="836" y="345"/>
                </a:lnTo>
                <a:lnTo>
                  <a:pt x="826" y="335"/>
                </a:lnTo>
                <a:lnTo>
                  <a:pt x="816" y="325"/>
                </a:lnTo>
                <a:lnTo>
                  <a:pt x="801" y="3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20"/>
          <p:cNvSpPr>
            <a:spLocks noChangeArrowheads="1"/>
          </p:cNvSpPr>
          <p:nvPr/>
        </p:nvSpPr>
        <p:spPr bwMode="auto">
          <a:xfrm>
            <a:off x="5186363" y="2740819"/>
            <a:ext cx="533400" cy="533400"/>
          </a:xfrm>
          <a:custGeom>
            <a:avLst/>
            <a:gdLst>
              <a:gd name="T0" fmla="*/ 250 w 841"/>
              <a:gd name="T1" fmla="*/ 525 h 1121"/>
              <a:gd name="T2" fmla="*/ 240 w 841"/>
              <a:gd name="T3" fmla="*/ 535 h 1121"/>
              <a:gd name="T4" fmla="*/ 240 w 841"/>
              <a:gd name="T5" fmla="*/ 550 h 1121"/>
              <a:gd name="T6" fmla="*/ 405 w 841"/>
              <a:gd name="T7" fmla="*/ 715 h 1121"/>
              <a:gd name="T8" fmla="*/ 420 w 841"/>
              <a:gd name="T9" fmla="*/ 720 h 1121"/>
              <a:gd name="T10" fmla="*/ 435 w 841"/>
              <a:gd name="T11" fmla="*/ 715 h 1121"/>
              <a:gd name="T12" fmla="*/ 595 w 841"/>
              <a:gd name="T13" fmla="*/ 550 h 1121"/>
              <a:gd name="T14" fmla="*/ 595 w 841"/>
              <a:gd name="T15" fmla="*/ 535 h 1121"/>
              <a:gd name="T16" fmla="*/ 585 w 841"/>
              <a:gd name="T17" fmla="*/ 525 h 1121"/>
              <a:gd name="T18" fmla="*/ 570 w 841"/>
              <a:gd name="T19" fmla="*/ 525 h 1121"/>
              <a:gd name="T20" fmla="*/ 440 w 841"/>
              <a:gd name="T21" fmla="*/ 655 h 1121"/>
              <a:gd name="T22" fmla="*/ 435 w 841"/>
              <a:gd name="T23" fmla="*/ 15 h 1121"/>
              <a:gd name="T24" fmla="*/ 425 w 841"/>
              <a:gd name="T25" fmla="*/ 5 h 1121"/>
              <a:gd name="T26" fmla="*/ 410 w 841"/>
              <a:gd name="T27" fmla="*/ 5 h 1121"/>
              <a:gd name="T28" fmla="*/ 400 w 841"/>
              <a:gd name="T29" fmla="*/ 15 h 1121"/>
              <a:gd name="T30" fmla="*/ 400 w 841"/>
              <a:gd name="T31" fmla="*/ 655 h 1121"/>
              <a:gd name="T32" fmla="*/ 265 w 841"/>
              <a:gd name="T33" fmla="*/ 525 h 1121"/>
              <a:gd name="T34" fmla="*/ 801 w 841"/>
              <a:gd name="T35" fmla="*/ 320 h 1121"/>
              <a:gd name="T36" fmla="*/ 530 w 841"/>
              <a:gd name="T37" fmla="*/ 325 h 1121"/>
              <a:gd name="T38" fmla="*/ 520 w 841"/>
              <a:gd name="T39" fmla="*/ 335 h 1121"/>
              <a:gd name="T40" fmla="*/ 520 w 841"/>
              <a:gd name="T41" fmla="*/ 350 h 1121"/>
              <a:gd name="T42" fmla="*/ 530 w 841"/>
              <a:gd name="T43" fmla="*/ 360 h 1121"/>
              <a:gd name="T44" fmla="*/ 801 w 841"/>
              <a:gd name="T45" fmla="*/ 360 h 1121"/>
              <a:gd name="T46" fmla="*/ 40 w 841"/>
              <a:gd name="T47" fmla="*/ 1080 h 1121"/>
              <a:gd name="T48" fmla="*/ 300 w 841"/>
              <a:gd name="T49" fmla="*/ 360 h 1121"/>
              <a:gd name="T50" fmla="*/ 315 w 841"/>
              <a:gd name="T51" fmla="*/ 355 h 1121"/>
              <a:gd name="T52" fmla="*/ 320 w 841"/>
              <a:gd name="T53" fmla="*/ 340 h 1121"/>
              <a:gd name="T54" fmla="*/ 315 w 841"/>
              <a:gd name="T55" fmla="*/ 330 h 1121"/>
              <a:gd name="T56" fmla="*/ 300 w 841"/>
              <a:gd name="T57" fmla="*/ 320 h 1121"/>
              <a:gd name="T58" fmla="*/ 25 w 841"/>
              <a:gd name="T59" fmla="*/ 325 h 1121"/>
              <a:gd name="T60" fmla="*/ 0 w 841"/>
              <a:gd name="T61" fmla="*/ 345 h 1121"/>
              <a:gd name="T62" fmla="*/ 0 w 841"/>
              <a:gd name="T63" fmla="*/ 1080 h 1121"/>
              <a:gd name="T64" fmla="*/ 10 w 841"/>
              <a:gd name="T65" fmla="*/ 1110 h 1121"/>
              <a:gd name="T66" fmla="*/ 40 w 841"/>
              <a:gd name="T67" fmla="*/ 1120 h 1121"/>
              <a:gd name="T68" fmla="*/ 815 w 841"/>
              <a:gd name="T69" fmla="*/ 1120 h 1121"/>
              <a:gd name="T70" fmla="*/ 835 w 841"/>
              <a:gd name="T71" fmla="*/ 1100 h 1121"/>
              <a:gd name="T72" fmla="*/ 840 w 841"/>
              <a:gd name="T73" fmla="*/ 360 h 1121"/>
              <a:gd name="T74" fmla="*/ 825 w 841"/>
              <a:gd name="T75" fmla="*/ 335 h 1121"/>
              <a:gd name="T76" fmla="*/ 801 w 841"/>
              <a:gd name="T77" fmla="*/ 32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1" h="1121">
                <a:moveTo>
                  <a:pt x="260" y="520"/>
                </a:moveTo>
                <a:lnTo>
                  <a:pt x="250" y="525"/>
                </a:lnTo>
                <a:lnTo>
                  <a:pt x="245" y="530"/>
                </a:lnTo>
                <a:lnTo>
                  <a:pt x="240" y="535"/>
                </a:lnTo>
                <a:lnTo>
                  <a:pt x="240" y="540"/>
                </a:lnTo>
                <a:lnTo>
                  <a:pt x="240" y="550"/>
                </a:lnTo>
                <a:lnTo>
                  <a:pt x="245" y="555"/>
                </a:lnTo>
                <a:lnTo>
                  <a:pt x="405" y="715"/>
                </a:lnTo>
                <a:lnTo>
                  <a:pt x="410" y="720"/>
                </a:lnTo>
                <a:lnTo>
                  <a:pt x="420" y="720"/>
                </a:lnTo>
                <a:lnTo>
                  <a:pt x="425" y="720"/>
                </a:lnTo>
                <a:lnTo>
                  <a:pt x="435" y="715"/>
                </a:lnTo>
                <a:lnTo>
                  <a:pt x="595" y="555"/>
                </a:lnTo>
                <a:lnTo>
                  <a:pt x="595" y="550"/>
                </a:lnTo>
                <a:lnTo>
                  <a:pt x="600" y="540"/>
                </a:lnTo>
                <a:lnTo>
                  <a:pt x="595" y="535"/>
                </a:lnTo>
                <a:lnTo>
                  <a:pt x="595" y="530"/>
                </a:lnTo>
                <a:lnTo>
                  <a:pt x="585" y="525"/>
                </a:lnTo>
                <a:lnTo>
                  <a:pt x="580" y="520"/>
                </a:lnTo>
                <a:lnTo>
                  <a:pt x="570" y="525"/>
                </a:lnTo>
                <a:lnTo>
                  <a:pt x="565" y="530"/>
                </a:lnTo>
                <a:lnTo>
                  <a:pt x="440" y="655"/>
                </a:lnTo>
                <a:lnTo>
                  <a:pt x="440" y="20"/>
                </a:lnTo>
                <a:lnTo>
                  <a:pt x="435" y="15"/>
                </a:lnTo>
                <a:lnTo>
                  <a:pt x="435" y="9"/>
                </a:lnTo>
                <a:lnTo>
                  <a:pt x="425" y="5"/>
                </a:lnTo>
                <a:lnTo>
                  <a:pt x="420" y="0"/>
                </a:lnTo>
                <a:lnTo>
                  <a:pt x="410" y="5"/>
                </a:lnTo>
                <a:lnTo>
                  <a:pt x="405" y="9"/>
                </a:lnTo>
                <a:lnTo>
                  <a:pt x="400" y="15"/>
                </a:lnTo>
                <a:lnTo>
                  <a:pt x="400" y="20"/>
                </a:lnTo>
                <a:lnTo>
                  <a:pt x="400" y="655"/>
                </a:lnTo>
                <a:lnTo>
                  <a:pt x="275" y="530"/>
                </a:lnTo>
                <a:lnTo>
                  <a:pt x="265" y="525"/>
                </a:lnTo>
                <a:lnTo>
                  <a:pt x="260" y="520"/>
                </a:lnTo>
                <a:close/>
                <a:moveTo>
                  <a:pt x="801" y="320"/>
                </a:moveTo>
                <a:lnTo>
                  <a:pt x="540" y="320"/>
                </a:lnTo>
                <a:lnTo>
                  <a:pt x="530" y="325"/>
                </a:lnTo>
                <a:lnTo>
                  <a:pt x="525" y="330"/>
                </a:lnTo>
                <a:lnTo>
                  <a:pt x="520" y="335"/>
                </a:lnTo>
                <a:lnTo>
                  <a:pt x="520" y="340"/>
                </a:lnTo>
                <a:lnTo>
                  <a:pt x="520" y="350"/>
                </a:lnTo>
                <a:lnTo>
                  <a:pt x="525" y="355"/>
                </a:lnTo>
                <a:lnTo>
                  <a:pt x="530" y="360"/>
                </a:lnTo>
                <a:lnTo>
                  <a:pt x="540" y="360"/>
                </a:lnTo>
                <a:lnTo>
                  <a:pt x="801" y="360"/>
                </a:lnTo>
                <a:lnTo>
                  <a:pt x="801" y="1080"/>
                </a:lnTo>
                <a:lnTo>
                  <a:pt x="40" y="1080"/>
                </a:lnTo>
                <a:lnTo>
                  <a:pt x="40" y="360"/>
                </a:lnTo>
                <a:lnTo>
                  <a:pt x="300" y="360"/>
                </a:lnTo>
                <a:lnTo>
                  <a:pt x="305" y="360"/>
                </a:lnTo>
                <a:lnTo>
                  <a:pt x="315" y="355"/>
                </a:lnTo>
                <a:lnTo>
                  <a:pt x="315" y="350"/>
                </a:lnTo>
                <a:lnTo>
                  <a:pt x="320" y="340"/>
                </a:lnTo>
                <a:lnTo>
                  <a:pt x="315" y="335"/>
                </a:lnTo>
                <a:lnTo>
                  <a:pt x="315" y="330"/>
                </a:lnTo>
                <a:lnTo>
                  <a:pt x="305" y="325"/>
                </a:lnTo>
                <a:lnTo>
                  <a:pt x="300" y="320"/>
                </a:lnTo>
                <a:lnTo>
                  <a:pt x="40" y="320"/>
                </a:lnTo>
                <a:lnTo>
                  <a:pt x="25" y="325"/>
                </a:lnTo>
                <a:lnTo>
                  <a:pt x="10" y="335"/>
                </a:lnTo>
                <a:lnTo>
                  <a:pt x="0" y="345"/>
                </a:lnTo>
                <a:lnTo>
                  <a:pt x="0" y="360"/>
                </a:lnTo>
                <a:lnTo>
                  <a:pt x="0" y="1080"/>
                </a:lnTo>
                <a:lnTo>
                  <a:pt x="0" y="1100"/>
                </a:lnTo>
                <a:lnTo>
                  <a:pt x="10" y="1110"/>
                </a:lnTo>
                <a:lnTo>
                  <a:pt x="25" y="1120"/>
                </a:lnTo>
                <a:lnTo>
                  <a:pt x="40" y="1120"/>
                </a:lnTo>
                <a:lnTo>
                  <a:pt x="801" y="1120"/>
                </a:lnTo>
                <a:lnTo>
                  <a:pt x="815" y="1120"/>
                </a:lnTo>
                <a:lnTo>
                  <a:pt x="825" y="1110"/>
                </a:lnTo>
                <a:lnTo>
                  <a:pt x="835" y="1100"/>
                </a:lnTo>
                <a:lnTo>
                  <a:pt x="840" y="1080"/>
                </a:lnTo>
                <a:lnTo>
                  <a:pt x="840" y="360"/>
                </a:lnTo>
                <a:lnTo>
                  <a:pt x="835" y="345"/>
                </a:lnTo>
                <a:lnTo>
                  <a:pt x="825" y="335"/>
                </a:lnTo>
                <a:lnTo>
                  <a:pt x="815" y="325"/>
                </a:lnTo>
                <a:lnTo>
                  <a:pt x="801" y="3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1"/>
          <p:cNvSpPr>
            <a:spLocks noChangeArrowheads="1"/>
          </p:cNvSpPr>
          <p:nvPr/>
        </p:nvSpPr>
        <p:spPr bwMode="auto">
          <a:xfrm>
            <a:off x="6257925" y="2855119"/>
            <a:ext cx="711200" cy="419100"/>
          </a:xfrm>
          <a:custGeom>
            <a:avLst/>
            <a:gdLst>
              <a:gd name="T0" fmla="*/ 720 w 1121"/>
              <a:gd name="T1" fmla="*/ 640 h 881"/>
              <a:gd name="T2" fmla="*/ 500 w 1121"/>
              <a:gd name="T3" fmla="*/ 240 h 881"/>
              <a:gd name="T4" fmla="*/ 635 w 1121"/>
              <a:gd name="T5" fmla="*/ 235 h 881"/>
              <a:gd name="T6" fmla="*/ 640 w 1121"/>
              <a:gd name="T7" fmla="*/ 20 h 881"/>
              <a:gd name="T8" fmla="*/ 630 w 1121"/>
              <a:gd name="T9" fmla="*/ 5 h 881"/>
              <a:gd name="T10" fmla="*/ 495 w 1121"/>
              <a:gd name="T11" fmla="*/ 5 h 881"/>
              <a:gd name="T12" fmla="*/ 480 w 1121"/>
              <a:gd name="T13" fmla="*/ 20 h 881"/>
              <a:gd name="T14" fmla="*/ 485 w 1121"/>
              <a:gd name="T15" fmla="*/ 235 h 881"/>
              <a:gd name="T16" fmla="*/ 520 w 1121"/>
              <a:gd name="T17" fmla="*/ 40 h 881"/>
              <a:gd name="T18" fmla="*/ 520 w 1121"/>
              <a:gd name="T19" fmla="*/ 120 h 881"/>
              <a:gd name="T20" fmla="*/ 600 w 1121"/>
              <a:gd name="T21" fmla="*/ 160 h 881"/>
              <a:gd name="T22" fmla="*/ 520 w 1121"/>
              <a:gd name="T23" fmla="*/ 160 h 881"/>
              <a:gd name="T24" fmla="*/ 681 w 1121"/>
              <a:gd name="T25" fmla="*/ 600 h 881"/>
              <a:gd name="T26" fmla="*/ 961 w 1121"/>
              <a:gd name="T27" fmla="*/ 480 h 881"/>
              <a:gd name="T28" fmla="*/ 961 w 1121"/>
              <a:gd name="T29" fmla="*/ 520 h 881"/>
              <a:gd name="T30" fmla="*/ 305 w 1121"/>
              <a:gd name="T31" fmla="*/ 450 h 881"/>
              <a:gd name="T32" fmla="*/ 360 w 1121"/>
              <a:gd name="T33" fmla="*/ 525 h 881"/>
              <a:gd name="T34" fmla="*/ 330 w 1121"/>
              <a:gd name="T35" fmla="*/ 570 h 881"/>
              <a:gd name="T36" fmla="*/ 250 w 1121"/>
              <a:gd name="T37" fmla="*/ 595 h 881"/>
              <a:gd name="T38" fmla="*/ 190 w 1121"/>
              <a:gd name="T39" fmla="*/ 625 h 881"/>
              <a:gd name="T40" fmla="*/ 160 w 1121"/>
              <a:gd name="T41" fmla="*/ 675 h 881"/>
              <a:gd name="T42" fmla="*/ 165 w 1121"/>
              <a:gd name="T43" fmla="*/ 715 h 881"/>
              <a:gd name="T44" fmla="*/ 620 w 1121"/>
              <a:gd name="T45" fmla="*/ 720 h 881"/>
              <a:gd name="T46" fmla="*/ 640 w 1121"/>
              <a:gd name="T47" fmla="*/ 710 h 881"/>
              <a:gd name="T48" fmla="*/ 635 w 1121"/>
              <a:gd name="T49" fmla="*/ 655 h 881"/>
              <a:gd name="T50" fmla="*/ 600 w 1121"/>
              <a:gd name="T51" fmla="*/ 615 h 881"/>
              <a:gd name="T52" fmla="*/ 515 w 1121"/>
              <a:gd name="T53" fmla="*/ 590 h 881"/>
              <a:gd name="T54" fmla="*/ 455 w 1121"/>
              <a:gd name="T55" fmla="*/ 555 h 881"/>
              <a:gd name="T56" fmla="*/ 465 w 1121"/>
              <a:gd name="T57" fmla="*/ 510 h 881"/>
              <a:gd name="T58" fmla="*/ 500 w 1121"/>
              <a:gd name="T59" fmla="*/ 410 h 881"/>
              <a:gd name="T60" fmla="*/ 485 w 1121"/>
              <a:gd name="T61" fmla="*/ 340 h 881"/>
              <a:gd name="T62" fmla="*/ 440 w 1121"/>
              <a:gd name="T63" fmla="*/ 295 h 881"/>
              <a:gd name="T64" fmla="*/ 380 w 1121"/>
              <a:gd name="T65" fmla="*/ 285 h 881"/>
              <a:gd name="T66" fmla="*/ 330 w 1121"/>
              <a:gd name="T67" fmla="*/ 320 h 881"/>
              <a:gd name="T68" fmla="*/ 300 w 1121"/>
              <a:gd name="T69" fmla="*/ 385 h 881"/>
              <a:gd name="T70" fmla="*/ 700 w 1121"/>
              <a:gd name="T71" fmla="*/ 120 h 881"/>
              <a:gd name="T72" fmla="*/ 681 w 1121"/>
              <a:gd name="T73" fmla="*/ 135 h 881"/>
              <a:gd name="T74" fmla="*/ 685 w 1121"/>
              <a:gd name="T75" fmla="*/ 155 h 881"/>
              <a:gd name="T76" fmla="*/ 1080 w 1121"/>
              <a:gd name="T77" fmla="*/ 160 h 881"/>
              <a:gd name="T78" fmla="*/ 40 w 1121"/>
              <a:gd name="T79" fmla="*/ 160 h 881"/>
              <a:gd name="T80" fmla="*/ 435 w 1121"/>
              <a:gd name="T81" fmla="*/ 155 h 881"/>
              <a:gd name="T82" fmla="*/ 440 w 1121"/>
              <a:gd name="T83" fmla="*/ 135 h 881"/>
              <a:gd name="T84" fmla="*/ 420 w 1121"/>
              <a:gd name="T85" fmla="*/ 120 h 881"/>
              <a:gd name="T86" fmla="*/ 10 w 1121"/>
              <a:gd name="T87" fmla="*/ 135 h 881"/>
              <a:gd name="T88" fmla="*/ 0 w 1121"/>
              <a:gd name="T89" fmla="*/ 840 h 881"/>
              <a:gd name="T90" fmla="*/ 25 w 1121"/>
              <a:gd name="T91" fmla="*/ 880 h 881"/>
              <a:gd name="T92" fmla="*/ 1096 w 1121"/>
              <a:gd name="T93" fmla="*/ 880 h 881"/>
              <a:gd name="T94" fmla="*/ 1120 w 1121"/>
              <a:gd name="T95" fmla="*/ 840 h 881"/>
              <a:gd name="T96" fmla="*/ 1110 w 1121"/>
              <a:gd name="T97" fmla="*/ 135 h 881"/>
              <a:gd name="T98" fmla="*/ 961 w 1121"/>
              <a:gd name="T99" fmla="*/ 320 h 881"/>
              <a:gd name="T100" fmla="*/ 961 w 1121"/>
              <a:gd name="T101" fmla="*/ 360 h 881"/>
              <a:gd name="T102" fmla="*/ 640 w 1121"/>
              <a:gd name="T103" fmla="*/ 400 h 881"/>
              <a:gd name="T104" fmla="*/ 961 w 1121"/>
              <a:gd name="T105" fmla="*/ 40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21" h="881">
                <a:moveTo>
                  <a:pt x="961" y="680"/>
                </a:moveTo>
                <a:lnTo>
                  <a:pt x="961" y="640"/>
                </a:lnTo>
                <a:lnTo>
                  <a:pt x="720" y="640"/>
                </a:lnTo>
                <a:lnTo>
                  <a:pt x="720" y="680"/>
                </a:lnTo>
                <a:lnTo>
                  <a:pt x="961" y="680"/>
                </a:lnTo>
                <a:close/>
                <a:moveTo>
                  <a:pt x="500" y="240"/>
                </a:moveTo>
                <a:lnTo>
                  <a:pt x="620" y="240"/>
                </a:lnTo>
                <a:lnTo>
                  <a:pt x="630" y="240"/>
                </a:lnTo>
                <a:lnTo>
                  <a:pt x="635" y="235"/>
                </a:lnTo>
                <a:lnTo>
                  <a:pt x="640" y="230"/>
                </a:lnTo>
                <a:lnTo>
                  <a:pt x="640" y="220"/>
                </a:lnTo>
                <a:lnTo>
                  <a:pt x="640" y="20"/>
                </a:lnTo>
                <a:lnTo>
                  <a:pt x="640" y="15"/>
                </a:lnTo>
                <a:lnTo>
                  <a:pt x="635" y="10"/>
                </a:lnTo>
                <a:lnTo>
                  <a:pt x="630" y="5"/>
                </a:lnTo>
                <a:lnTo>
                  <a:pt x="620" y="0"/>
                </a:lnTo>
                <a:lnTo>
                  <a:pt x="500" y="0"/>
                </a:lnTo>
                <a:lnTo>
                  <a:pt x="495" y="5"/>
                </a:lnTo>
                <a:lnTo>
                  <a:pt x="485" y="10"/>
                </a:lnTo>
                <a:lnTo>
                  <a:pt x="480" y="15"/>
                </a:lnTo>
                <a:lnTo>
                  <a:pt x="480" y="20"/>
                </a:lnTo>
                <a:lnTo>
                  <a:pt x="480" y="220"/>
                </a:lnTo>
                <a:lnTo>
                  <a:pt x="480" y="230"/>
                </a:lnTo>
                <a:lnTo>
                  <a:pt x="485" y="235"/>
                </a:lnTo>
                <a:lnTo>
                  <a:pt x="495" y="240"/>
                </a:lnTo>
                <a:lnTo>
                  <a:pt x="500" y="240"/>
                </a:lnTo>
                <a:close/>
                <a:moveTo>
                  <a:pt x="520" y="40"/>
                </a:moveTo>
                <a:lnTo>
                  <a:pt x="600" y="40"/>
                </a:lnTo>
                <a:lnTo>
                  <a:pt x="600" y="120"/>
                </a:lnTo>
                <a:lnTo>
                  <a:pt x="520" y="120"/>
                </a:lnTo>
                <a:lnTo>
                  <a:pt x="520" y="40"/>
                </a:lnTo>
                <a:close/>
                <a:moveTo>
                  <a:pt x="520" y="160"/>
                </a:moveTo>
                <a:lnTo>
                  <a:pt x="600" y="160"/>
                </a:lnTo>
                <a:lnTo>
                  <a:pt x="600" y="200"/>
                </a:lnTo>
                <a:lnTo>
                  <a:pt x="520" y="200"/>
                </a:lnTo>
                <a:lnTo>
                  <a:pt x="520" y="160"/>
                </a:lnTo>
                <a:close/>
                <a:moveTo>
                  <a:pt x="961" y="560"/>
                </a:moveTo>
                <a:lnTo>
                  <a:pt x="681" y="560"/>
                </a:lnTo>
                <a:lnTo>
                  <a:pt x="681" y="600"/>
                </a:lnTo>
                <a:lnTo>
                  <a:pt x="961" y="600"/>
                </a:lnTo>
                <a:lnTo>
                  <a:pt x="961" y="560"/>
                </a:lnTo>
                <a:close/>
                <a:moveTo>
                  <a:pt x="961" y="480"/>
                </a:moveTo>
                <a:lnTo>
                  <a:pt x="640" y="480"/>
                </a:lnTo>
                <a:lnTo>
                  <a:pt x="640" y="520"/>
                </a:lnTo>
                <a:lnTo>
                  <a:pt x="961" y="520"/>
                </a:lnTo>
                <a:lnTo>
                  <a:pt x="961" y="480"/>
                </a:lnTo>
                <a:close/>
                <a:moveTo>
                  <a:pt x="300" y="410"/>
                </a:moveTo>
                <a:lnTo>
                  <a:pt x="305" y="450"/>
                </a:lnTo>
                <a:lnTo>
                  <a:pt x="320" y="485"/>
                </a:lnTo>
                <a:lnTo>
                  <a:pt x="335" y="510"/>
                </a:lnTo>
                <a:lnTo>
                  <a:pt x="360" y="525"/>
                </a:lnTo>
                <a:lnTo>
                  <a:pt x="350" y="545"/>
                </a:lnTo>
                <a:lnTo>
                  <a:pt x="345" y="555"/>
                </a:lnTo>
                <a:lnTo>
                  <a:pt x="330" y="570"/>
                </a:lnTo>
                <a:lnTo>
                  <a:pt x="320" y="575"/>
                </a:lnTo>
                <a:lnTo>
                  <a:pt x="285" y="590"/>
                </a:lnTo>
                <a:lnTo>
                  <a:pt x="250" y="595"/>
                </a:lnTo>
                <a:lnTo>
                  <a:pt x="215" y="610"/>
                </a:lnTo>
                <a:lnTo>
                  <a:pt x="200" y="615"/>
                </a:lnTo>
                <a:lnTo>
                  <a:pt x="190" y="625"/>
                </a:lnTo>
                <a:lnTo>
                  <a:pt x="175" y="640"/>
                </a:lnTo>
                <a:lnTo>
                  <a:pt x="170" y="655"/>
                </a:lnTo>
                <a:lnTo>
                  <a:pt x="160" y="675"/>
                </a:lnTo>
                <a:lnTo>
                  <a:pt x="160" y="700"/>
                </a:lnTo>
                <a:lnTo>
                  <a:pt x="160" y="710"/>
                </a:lnTo>
                <a:lnTo>
                  <a:pt x="165" y="715"/>
                </a:lnTo>
                <a:lnTo>
                  <a:pt x="175" y="720"/>
                </a:lnTo>
                <a:lnTo>
                  <a:pt x="180" y="720"/>
                </a:lnTo>
                <a:lnTo>
                  <a:pt x="620" y="720"/>
                </a:lnTo>
                <a:lnTo>
                  <a:pt x="630" y="720"/>
                </a:lnTo>
                <a:lnTo>
                  <a:pt x="635" y="715"/>
                </a:lnTo>
                <a:lnTo>
                  <a:pt x="640" y="710"/>
                </a:lnTo>
                <a:lnTo>
                  <a:pt x="640" y="700"/>
                </a:lnTo>
                <a:lnTo>
                  <a:pt x="640" y="675"/>
                </a:lnTo>
                <a:lnTo>
                  <a:pt x="635" y="655"/>
                </a:lnTo>
                <a:lnTo>
                  <a:pt x="625" y="640"/>
                </a:lnTo>
                <a:lnTo>
                  <a:pt x="610" y="625"/>
                </a:lnTo>
                <a:lnTo>
                  <a:pt x="600" y="615"/>
                </a:lnTo>
                <a:lnTo>
                  <a:pt x="585" y="610"/>
                </a:lnTo>
                <a:lnTo>
                  <a:pt x="550" y="595"/>
                </a:lnTo>
                <a:lnTo>
                  <a:pt x="515" y="590"/>
                </a:lnTo>
                <a:lnTo>
                  <a:pt x="485" y="575"/>
                </a:lnTo>
                <a:lnTo>
                  <a:pt x="470" y="570"/>
                </a:lnTo>
                <a:lnTo>
                  <a:pt x="455" y="555"/>
                </a:lnTo>
                <a:lnTo>
                  <a:pt x="450" y="545"/>
                </a:lnTo>
                <a:lnTo>
                  <a:pt x="445" y="525"/>
                </a:lnTo>
                <a:lnTo>
                  <a:pt x="465" y="510"/>
                </a:lnTo>
                <a:lnTo>
                  <a:pt x="480" y="485"/>
                </a:lnTo>
                <a:lnTo>
                  <a:pt x="495" y="450"/>
                </a:lnTo>
                <a:lnTo>
                  <a:pt x="500" y="410"/>
                </a:lnTo>
                <a:lnTo>
                  <a:pt x="500" y="385"/>
                </a:lnTo>
                <a:lnTo>
                  <a:pt x="490" y="360"/>
                </a:lnTo>
                <a:lnTo>
                  <a:pt x="485" y="340"/>
                </a:lnTo>
                <a:lnTo>
                  <a:pt x="470" y="320"/>
                </a:lnTo>
                <a:lnTo>
                  <a:pt x="455" y="305"/>
                </a:lnTo>
                <a:lnTo>
                  <a:pt x="440" y="295"/>
                </a:lnTo>
                <a:lnTo>
                  <a:pt x="420" y="285"/>
                </a:lnTo>
                <a:lnTo>
                  <a:pt x="400" y="280"/>
                </a:lnTo>
                <a:lnTo>
                  <a:pt x="380" y="285"/>
                </a:lnTo>
                <a:lnTo>
                  <a:pt x="360" y="295"/>
                </a:lnTo>
                <a:lnTo>
                  <a:pt x="345" y="305"/>
                </a:lnTo>
                <a:lnTo>
                  <a:pt x="330" y="320"/>
                </a:lnTo>
                <a:lnTo>
                  <a:pt x="315" y="340"/>
                </a:lnTo>
                <a:lnTo>
                  <a:pt x="310" y="360"/>
                </a:lnTo>
                <a:lnTo>
                  <a:pt x="300" y="385"/>
                </a:lnTo>
                <a:lnTo>
                  <a:pt x="300" y="410"/>
                </a:lnTo>
                <a:close/>
                <a:moveTo>
                  <a:pt x="1080" y="120"/>
                </a:moveTo>
                <a:lnTo>
                  <a:pt x="700" y="120"/>
                </a:lnTo>
                <a:lnTo>
                  <a:pt x="695" y="125"/>
                </a:lnTo>
                <a:lnTo>
                  <a:pt x="685" y="130"/>
                </a:lnTo>
                <a:lnTo>
                  <a:pt x="681" y="135"/>
                </a:lnTo>
                <a:lnTo>
                  <a:pt x="681" y="140"/>
                </a:lnTo>
                <a:lnTo>
                  <a:pt x="681" y="150"/>
                </a:lnTo>
                <a:lnTo>
                  <a:pt x="685" y="155"/>
                </a:lnTo>
                <a:lnTo>
                  <a:pt x="695" y="160"/>
                </a:lnTo>
                <a:lnTo>
                  <a:pt x="700" y="160"/>
                </a:lnTo>
                <a:lnTo>
                  <a:pt x="1080" y="160"/>
                </a:lnTo>
                <a:lnTo>
                  <a:pt x="1080" y="840"/>
                </a:lnTo>
                <a:lnTo>
                  <a:pt x="40" y="840"/>
                </a:lnTo>
                <a:lnTo>
                  <a:pt x="40" y="160"/>
                </a:lnTo>
                <a:lnTo>
                  <a:pt x="420" y="160"/>
                </a:lnTo>
                <a:lnTo>
                  <a:pt x="430" y="160"/>
                </a:lnTo>
                <a:lnTo>
                  <a:pt x="435" y="155"/>
                </a:lnTo>
                <a:lnTo>
                  <a:pt x="440" y="150"/>
                </a:lnTo>
                <a:lnTo>
                  <a:pt x="440" y="140"/>
                </a:lnTo>
                <a:lnTo>
                  <a:pt x="440" y="135"/>
                </a:lnTo>
                <a:lnTo>
                  <a:pt x="435" y="130"/>
                </a:lnTo>
                <a:lnTo>
                  <a:pt x="430" y="125"/>
                </a:lnTo>
                <a:lnTo>
                  <a:pt x="420" y="120"/>
                </a:lnTo>
                <a:lnTo>
                  <a:pt x="40" y="120"/>
                </a:lnTo>
                <a:lnTo>
                  <a:pt x="25" y="125"/>
                </a:lnTo>
                <a:lnTo>
                  <a:pt x="10" y="135"/>
                </a:lnTo>
                <a:lnTo>
                  <a:pt x="5" y="145"/>
                </a:lnTo>
                <a:lnTo>
                  <a:pt x="0" y="160"/>
                </a:lnTo>
                <a:lnTo>
                  <a:pt x="0" y="840"/>
                </a:lnTo>
                <a:lnTo>
                  <a:pt x="5" y="860"/>
                </a:lnTo>
                <a:lnTo>
                  <a:pt x="10" y="870"/>
                </a:lnTo>
                <a:lnTo>
                  <a:pt x="25" y="880"/>
                </a:lnTo>
                <a:lnTo>
                  <a:pt x="40" y="880"/>
                </a:lnTo>
                <a:lnTo>
                  <a:pt x="1080" y="880"/>
                </a:lnTo>
                <a:lnTo>
                  <a:pt x="1096" y="880"/>
                </a:lnTo>
                <a:lnTo>
                  <a:pt x="1110" y="870"/>
                </a:lnTo>
                <a:lnTo>
                  <a:pt x="1115" y="860"/>
                </a:lnTo>
                <a:lnTo>
                  <a:pt x="1120" y="840"/>
                </a:lnTo>
                <a:lnTo>
                  <a:pt x="1120" y="160"/>
                </a:lnTo>
                <a:lnTo>
                  <a:pt x="1115" y="145"/>
                </a:lnTo>
                <a:lnTo>
                  <a:pt x="1110" y="135"/>
                </a:lnTo>
                <a:lnTo>
                  <a:pt x="1096" y="125"/>
                </a:lnTo>
                <a:lnTo>
                  <a:pt x="1080" y="120"/>
                </a:lnTo>
                <a:close/>
                <a:moveTo>
                  <a:pt x="961" y="320"/>
                </a:moveTo>
                <a:lnTo>
                  <a:pt x="640" y="320"/>
                </a:lnTo>
                <a:lnTo>
                  <a:pt x="640" y="360"/>
                </a:lnTo>
                <a:lnTo>
                  <a:pt x="961" y="360"/>
                </a:lnTo>
                <a:lnTo>
                  <a:pt x="961" y="320"/>
                </a:lnTo>
                <a:close/>
                <a:moveTo>
                  <a:pt x="961" y="400"/>
                </a:moveTo>
                <a:lnTo>
                  <a:pt x="640" y="400"/>
                </a:lnTo>
                <a:lnTo>
                  <a:pt x="640" y="440"/>
                </a:lnTo>
                <a:lnTo>
                  <a:pt x="961" y="440"/>
                </a:lnTo>
                <a:lnTo>
                  <a:pt x="961" y="4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2"/>
          <p:cNvSpPr>
            <a:spLocks noChangeArrowheads="1"/>
          </p:cNvSpPr>
          <p:nvPr/>
        </p:nvSpPr>
        <p:spPr bwMode="auto">
          <a:xfrm>
            <a:off x="1741488" y="3608785"/>
            <a:ext cx="711200" cy="533400"/>
          </a:xfrm>
          <a:custGeom>
            <a:avLst/>
            <a:gdLst>
              <a:gd name="T0" fmla="*/ 435 w 1122"/>
              <a:gd name="T1" fmla="*/ 285 h 1121"/>
              <a:gd name="T2" fmla="*/ 280 w 1122"/>
              <a:gd name="T3" fmla="*/ 440 h 1121"/>
              <a:gd name="T4" fmla="*/ 260 w 1122"/>
              <a:gd name="T5" fmla="*/ 580 h 1121"/>
              <a:gd name="T6" fmla="*/ 345 w 1122"/>
              <a:gd name="T7" fmla="*/ 755 h 1121"/>
              <a:gd name="T8" fmla="*/ 520 w 1122"/>
              <a:gd name="T9" fmla="*/ 840 h 1121"/>
              <a:gd name="T10" fmla="*/ 665 w 1122"/>
              <a:gd name="T11" fmla="*/ 820 h 1121"/>
              <a:gd name="T12" fmla="*/ 815 w 1122"/>
              <a:gd name="T13" fmla="*/ 665 h 1121"/>
              <a:gd name="T14" fmla="*/ 840 w 1122"/>
              <a:gd name="T15" fmla="*/ 520 h 1121"/>
              <a:gd name="T16" fmla="*/ 755 w 1122"/>
              <a:gd name="T17" fmla="*/ 345 h 1121"/>
              <a:gd name="T18" fmla="*/ 580 w 1122"/>
              <a:gd name="T19" fmla="*/ 260 h 1121"/>
              <a:gd name="T20" fmla="*/ 450 w 1122"/>
              <a:gd name="T21" fmla="*/ 780 h 1121"/>
              <a:gd name="T22" fmla="*/ 320 w 1122"/>
              <a:gd name="T23" fmla="*/ 650 h 1121"/>
              <a:gd name="T24" fmla="*/ 320 w 1122"/>
              <a:gd name="T25" fmla="*/ 455 h 1121"/>
              <a:gd name="T26" fmla="*/ 450 w 1122"/>
              <a:gd name="T27" fmla="*/ 320 h 1121"/>
              <a:gd name="T28" fmla="*/ 645 w 1122"/>
              <a:gd name="T29" fmla="*/ 320 h 1121"/>
              <a:gd name="T30" fmla="*/ 780 w 1122"/>
              <a:gd name="T31" fmla="*/ 455 h 1121"/>
              <a:gd name="T32" fmla="*/ 780 w 1122"/>
              <a:gd name="T33" fmla="*/ 650 h 1121"/>
              <a:gd name="T34" fmla="*/ 645 w 1122"/>
              <a:gd name="T35" fmla="*/ 780 h 1121"/>
              <a:gd name="T36" fmla="*/ 1115 w 1122"/>
              <a:gd name="T37" fmla="*/ 550 h 1121"/>
              <a:gd name="T38" fmla="*/ 1041 w 1122"/>
              <a:gd name="T39" fmla="*/ 300 h 1121"/>
              <a:gd name="T40" fmla="*/ 840 w 1122"/>
              <a:gd name="T41" fmla="*/ 95 h 1121"/>
              <a:gd name="T42" fmla="*/ 665 w 1122"/>
              <a:gd name="T43" fmla="*/ 135 h 1121"/>
              <a:gd name="T44" fmla="*/ 550 w 1122"/>
              <a:gd name="T45" fmla="*/ 5 h 1121"/>
              <a:gd name="T46" fmla="*/ 300 w 1122"/>
              <a:gd name="T47" fmla="*/ 80 h 1121"/>
              <a:gd name="T48" fmla="*/ 95 w 1122"/>
              <a:gd name="T49" fmla="*/ 280 h 1121"/>
              <a:gd name="T50" fmla="*/ 135 w 1122"/>
              <a:gd name="T51" fmla="*/ 455 h 1121"/>
              <a:gd name="T52" fmla="*/ 0 w 1122"/>
              <a:gd name="T53" fmla="*/ 570 h 1121"/>
              <a:gd name="T54" fmla="*/ 80 w 1122"/>
              <a:gd name="T55" fmla="*/ 820 h 1121"/>
              <a:gd name="T56" fmla="*/ 280 w 1122"/>
              <a:gd name="T57" fmla="*/ 1025 h 1121"/>
              <a:gd name="T58" fmla="*/ 450 w 1122"/>
              <a:gd name="T59" fmla="*/ 985 h 1121"/>
              <a:gd name="T60" fmla="*/ 570 w 1122"/>
              <a:gd name="T61" fmla="*/ 1120 h 1121"/>
              <a:gd name="T62" fmla="*/ 821 w 1122"/>
              <a:gd name="T63" fmla="*/ 1040 h 1121"/>
              <a:gd name="T64" fmla="*/ 1025 w 1122"/>
              <a:gd name="T65" fmla="*/ 840 h 1121"/>
              <a:gd name="T66" fmla="*/ 986 w 1122"/>
              <a:gd name="T67" fmla="*/ 670 h 1121"/>
              <a:gd name="T68" fmla="*/ 950 w 1122"/>
              <a:gd name="T69" fmla="*/ 645 h 1121"/>
              <a:gd name="T70" fmla="*/ 995 w 1122"/>
              <a:gd name="T71" fmla="*/ 805 h 1121"/>
              <a:gd name="T72" fmla="*/ 805 w 1122"/>
              <a:gd name="T73" fmla="*/ 995 h 1121"/>
              <a:gd name="T74" fmla="*/ 645 w 1122"/>
              <a:gd name="T75" fmla="*/ 950 h 1121"/>
              <a:gd name="T76" fmla="*/ 460 w 1122"/>
              <a:gd name="T77" fmla="*/ 940 h 1121"/>
              <a:gd name="T78" fmla="*/ 275 w 1122"/>
              <a:gd name="T79" fmla="*/ 845 h 1121"/>
              <a:gd name="T80" fmla="*/ 180 w 1122"/>
              <a:gd name="T81" fmla="*/ 660 h 1121"/>
              <a:gd name="T82" fmla="*/ 170 w 1122"/>
              <a:gd name="T83" fmla="*/ 475 h 1121"/>
              <a:gd name="T84" fmla="*/ 125 w 1122"/>
              <a:gd name="T85" fmla="*/ 315 h 1121"/>
              <a:gd name="T86" fmla="*/ 315 w 1122"/>
              <a:gd name="T87" fmla="*/ 125 h 1121"/>
              <a:gd name="T88" fmla="*/ 475 w 1122"/>
              <a:gd name="T89" fmla="*/ 170 h 1121"/>
              <a:gd name="T90" fmla="*/ 660 w 1122"/>
              <a:gd name="T91" fmla="*/ 180 h 1121"/>
              <a:gd name="T92" fmla="*/ 846 w 1122"/>
              <a:gd name="T93" fmla="*/ 275 h 1121"/>
              <a:gd name="T94" fmla="*/ 940 w 1122"/>
              <a:gd name="T95" fmla="*/ 460 h 1121"/>
              <a:gd name="T96" fmla="*/ 950 w 1122"/>
              <a:gd name="T97" fmla="*/ 64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2" h="1121">
                <a:moveTo>
                  <a:pt x="550" y="260"/>
                </a:moveTo>
                <a:lnTo>
                  <a:pt x="520" y="260"/>
                </a:lnTo>
                <a:lnTo>
                  <a:pt x="490" y="265"/>
                </a:lnTo>
                <a:lnTo>
                  <a:pt x="435" y="285"/>
                </a:lnTo>
                <a:lnTo>
                  <a:pt x="390" y="310"/>
                </a:lnTo>
                <a:lnTo>
                  <a:pt x="345" y="345"/>
                </a:lnTo>
                <a:lnTo>
                  <a:pt x="310" y="390"/>
                </a:lnTo>
                <a:lnTo>
                  <a:pt x="280" y="440"/>
                </a:lnTo>
                <a:lnTo>
                  <a:pt x="265" y="490"/>
                </a:lnTo>
                <a:lnTo>
                  <a:pt x="260" y="520"/>
                </a:lnTo>
                <a:lnTo>
                  <a:pt x="260" y="550"/>
                </a:lnTo>
                <a:lnTo>
                  <a:pt x="260" y="580"/>
                </a:lnTo>
                <a:lnTo>
                  <a:pt x="265" y="610"/>
                </a:lnTo>
                <a:lnTo>
                  <a:pt x="280" y="665"/>
                </a:lnTo>
                <a:lnTo>
                  <a:pt x="310" y="715"/>
                </a:lnTo>
                <a:lnTo>
                  <a:pt x="345" y="755"/>
                </a:lnTo>
                <a:lnTo>
                  <a:pt x="390" y="790"/>
                </a:lnTo>
                <a:lnTo>
                  <a:pt x="435" y="820"/>
                </a:lnTo>
                <a:lnTo>
                  <a:pt x="490" y="835"/>
                </a:lnTo>
                <a:lnTo>
                  <a:pt x="520" y="840"/>
                </a:lnTo>
                <a:lnTo>
                  <a:pt x="550" y="840"/>
                </a:lnTo>
                <a:lnTo>
                  <a:pt x="580" y="840"/>
                </a:lnTo>
                <a:lnTo>
                  <a:pt x="610" y="835"/>
                </a:lnTo>
                <a:lnTo>
                  <a:pt x="665" y="820"/>
                </a:lnTo>
                <a:lnTo>
                  <a:pt x="711" y="790"/>
                </a:lnTo>
                <a:lnTo>
                  <a:pt x="755" y="755"/>
                </a:lnTo>
                <a:lnTo>
                  <a:pt x="791" y="715"/>
                </a:lnTo>
                <a:lnTo>
                  <a:pt x="815" y="665"/>
                </a:lnTo>
                <a:lnTo>
                  <a:pt x="835" y="610"/>
                </a:lnTo>
                <a:lnTo>
                  <a:pt x="840" y="580"/>
                </a:lnTo>
                <a:lnTo>
                  <a:pt x="840" y="550"/>
                </a:lnTo>
                <a:lnTo>
                  <a:pt x="840" y="520"/>
                </a:lnTo>
                <a:lnTo>
                  <a:pt x="835" y="490"/>
                </a:lnTo>
                <a:lnTo>
                  <a:pt x="815" y="440"/>
                </a:lnTo>
                <a:lnTo>
                  <a:pt x="791" y="390"/>
                </a:lnTo>
                <a:lnTo>
                  <a:pt x="755" y="345"/>
                </a:lnTo>
                <a:lnTo>
                  <a:pt x="711" y="310"/>
                </a:lnTo>
                <a:lnTo>
                  <a:pt x="665" y="285"/>
                </a:lnTo>
                <a:lnTo>
                  <a:pt x="610" y="265"/>
                </a:lnTo>
                <a:lnTo>
                  <a:pt x="580" y="260"/>
                </a:lnTo>
                <a:lnTo>
                  <a:pt x="550" y="260"/>
                </a:lnTo>
                <a:close/>
                <a:moveTo>
                  <a:pt x="550" y="800"/>
                </a:moveTo>
                <a:lnTo>
                  <a:pt x="500" y="795"/>
                </a:lnTo>
                <a:lnTo>
                  <a:pt x="450" y="780"/>
                </a:lnTo>
                <a:lnTo>
                  <a:pt x="410" y="760"/>
                </a:lnTo>
                <a:lnTo>
                  <a:pt x="375" y="730"/>
                </a:lnTo>
                <a:lnTo>
                  <a:pt x="340" y="690"/>
                </a:lnTo>
                <a:lnTo>
                  <a:pt x="320" y="650"/>
                </a:lnTo>
                <a:lnTo>
                  <a:pt x="305" y="600"/>
                </a:lnTo>
                <a:lnTo>
                  <a:pt x="300" y="550"/>
                </a:lnTo>
                <a:lnTo>
                  <a:pt x="305" y="500"/>
                </a:lnTo>
                <a:lnTo>
                  <a:pt x="320" y="455"/>
                </a:lnTo>
                <a:lnTo>
                  <a:pt x="340" y="410"/>
                </a:lnTo>
                <a:lnTo>
                  <a:pt x="375" y="375"/>
                </a:lnTo>
                <a:lnTo>
                  <a:pt x="410" y="345"/>
                </a:lnTo>
                <a:lnTo>
                  <a:pt x="450" y="320"/>
                </a:lnTo>
                <a:lnTo>
                  <a:pt x="500" y="305"/>
                </a:lnTo>
                <a:lnTo>
                  <a:pt x="550" y="300"/>
                </a:lnTo>
                <a:lnTo>
                  <a:pt x="600" y="305"/>
                </a:lnTo>
                <a:lnTo>
                  <a:pt x="645" y="320"/>
                </a:lnTo>
                <a:lnTo>
                  <a:pt x="690" y="345"/>
                </a:lnTo>
                <a:lnTo>
                  <a:pt x="725" y="375"/>
                </a:lnTo>
                <a:lnTo>
                  <a:pt x="755" y="410"/>
                </a:lnTo>
                <a:lnTo>
                  <a:pt x="780" y="455"/>
                </a:lnTo>
                <a:lnTo>
                  <a:pt x="795" y="500"/>
                </a:lnTo>
                <a:lnTo>
                  <a:pt x="800" y="550"/>
                </a:lnTo>
                <a:lnTo>
                  <a:pt x="795" y="600"/>
                </a:lnTo>
                <a:lnTo>
                  <a:pt x="780" y="650"/>
                </a:lnTo>
                <a:lnTo>
                  <a:pt x="755" y="690"/>
                </a:lnTo>
                <a:lnTo>
                  <a:pt x="725" y="730"/>
                </a:lnTo>
                <a:lnTo>
                  <a:pt x="690" y="760"/>
                </a:lnTo>
                <a:lnTo>
                  <a:pt x="645" y="780"/>
                </a:lnTo>
                <a:lnTo>
                  <a:pt x="600" y="795"/>
                </a:lnTo>
                <a:lnTo>
                  <a:pt x="550" y="800"/>
                </a:lnTo>
                <a:close/>
                <a:moveTo>
                  <a:pt x="1121" y="560"/>
                </a:moveTo>
                <a:lnTo>
                  <a:pt x="1115" y="550"/>
                </a:lnTo>
                <a:lnTo>
                  <a:pt x="1110" y="545"/>
                </a:lnTo>
                <a:lnTo>
                  <a:pt x="986" y="455"/>
                </a:lnTo>
                <a:lnTo>
                  <a:pt x="1041" y="310"/>
                </a:lnTo>
                <a:lnTo>
                  <a:pt x="1041" y="300"/>
                </a:lnTo>
                <a:lnTo>
                  <a:pt x="1035" y="290"/>
                </a:lnTo>
                <a:lnTo>
                  <a:pt x="1025" y="280"/>
                </a:lnTo>
                <a:lnTo>
                  <a:pt x="876" y="245"/>
                </a:lnTo>
                <a:lnTo>
                  <a:pt x="840" y="95"/>
                </a:lnTo>
                <a:lnTo>
                  <a:pt x="830" y="85"/>
                </a:lnTo>
                <a:lnTo>
                  <a:pt x="821" y="80"/>
                </a:lnTo>
                <a:lnTo>
                  <a:pt x="815" y="80"/>
                </a:lnTo>
                <a:lnTo>
                  <a:pt x="665" y="135"/>
                </a:lnTo>
                <a:lnTo>
                  <a:pt x="575" y="10"/>
                </a:lnTo>
                <a:lnTo>
                  <a:pt x="570" y="5"/>
                </a:lnTo>
                <a:lnTo>
                  <a:pt x="560" y="0"/>
                </a:lnTo>
                <a:lnTo>
                  <a:pt x="550" y="5"/>
                </a:lnTo>
                <a:lnTo>
                  <a:pt x="545" y="10"/>
                </a:lnTo>
                <a:lnTo>
                  <a:pt x="450" y="135"/>
                </a:lnTo>
                <a:lnTo>
                  <a:pt x="305" y="80"/>
                </a:lnTo>
                <a:lnTo>
                  <a:pt x="300" y="80"/>
                </a:lnTo>
                <a:lnTo>
                  <a:pt x="285" y="85"/>
                </a:lnTo>
                <a:lnTo>
                  <a:pt x="280" y="95"/>
                </a:lnTo>
                <a:lnTo>
                  <a:pt x="245" y="245"/>
                </a:lnTo>
                <a:lnTo>
                  <a:pt x="95" y="280"/>
                </a:lnTo>
                <a:lnTo>
                  <a:pt x="85" y="290"/>
                </a:lnTo>
                <a:lnTo>
                  <a:pt x="80" y="300"/>
                </a:lnTo>
                <a:lnTo>
                  <a:pt x="80" y="310"/>
                </a:lnTo>
                <a:lnTo>
                  <a:pt x="135" y="455"/>
                </a:lnTo>
                <a:lnTo>
                  <a:pt x="10" y="545"/>
                </a:lnTo>
                <a:lnTo>
                  <a:pt x="0" y="550"/>
                </a:lnTo>
                <a:lnTo>
                  <a:pt x="0" y="560"/>
                </a:lnTo>
                <a:lnTo>
                  <a:pt x="0" y="570"/>
                </a:lnTo>
                <a:lnTo>
                  <a:pt x="10" y="575"/>
                </a:lnTo>
                <a:lnTo>
                  <a:pt x="135" y="670"/>
                </a:lnTo>
                <a:lnTo>
                  <a:pt x="80" y="815"/>
                </a:lnTo>
                <a:lnTo>
                  <a:pt x="80" y="820"/>
                </a:lnTo>
                <a:lnTo>
                  <a:pt x="85" y="835"/>
                </a:lnTo>
                <a:lnTo>
                  <a:pt x="95" y="840"/>
                </a:lnTo>
                <a:lnTo>
                  <a:pt x="245" y="875"/>
                </a:lnTo>
                <a:lnTo>
                  <a:pt x="280" y="1025"/>
                </a:lnTo>
                <a:lnTo>
                  <a:pt x="290" y="1035"/>
                </a:lnTo>
                <a:lnTo>
                  <a:pt x="300" y="1040"/>
                </a:lnTo>
                <a:lnTo>
                  <a:pt x="305" y="1040"/>
                </a:lnTo>
                <a:lnTo>
                  <a:pt x="450" y="985"/>
                </a:lnTo>
                <a:lnTo>
                  <a:pt x="545" y="1110"/>
                </a:lnTo>
                <a:lnTo>
                  <a:pt x="550" y="1120"/>
                </a:lnTo>
                <a:lnTo>
                  <a:pt x="560" y="1120"/>
                </a:lnTo>
                <a:lnTo>
                  <a:pt x="570" y="1120"/>
                </a:lnTo>
                <a:lnTo>
                  <a:pt x="575" y="1110"/>
                </a:lnTo>
                <a:lnTo>
                  <a:pt x="665" y="985"/>
                </a:lnTo>
                <a:lnTo>
                  <a:pt x="815" y="1040"/>
                </a:lnTo>
                <a:lnTo>
                  <a:pt x="821" y="1040"/>
                </a:lnTo>
                <a:lnTo>
                  <a:pt x="830" y="1035"/>
                </a:lnTo>
                <a:lnTo>
                  <a:pt x="840" y="1025"/>
                </a:lnTo>
                <a:lnTo>
                  <a:pt x="876" y="875"/>
                </a:lnTo>
                <a:lnTo>
                  <a:pt x="1025" y="840"/>
                </a:lnTo>
                <a:lnTo>
                  <a:pt x="1035" y="835"/>
                </a:lnTo>
                <a:lnTo>
                  <a:pt x="1041" y="820"/>
                </a:lnTo>
                <a:lnTo>
                  <a:pt x="1041" y="815"/>
                </a:lnTo>
                <a:lnTo>
                  <a:pt x="986" y="670"/>
                </a:lnTo>
                <a:lnTo>
                  <a:pt x="1110" y="575"/>
                </a:lnTo>
                <a:lnTo>
                  <a:pt x="1115" y="570"/>
                </a:lnTo>
                <a:lnTo>
                  <a:pt x="1121" y="560"/>
                </a:lnTo>
                <a:close/>
                <a:moveTo>
                  <a:pt x="950" y="645"/>
                </a:moveTo>
                <a:lnTo>
                  <a:pt x="940" y="650"/>
                </a:lnTo>
                <a:lnTo>
                  <a:pt x="940" y="660"/>
                </a:lnTo>
                <a:lnTo>
                  <a:pt x="940" y="670"/>
                </a:lnTo>
                <a:lnTo>
                  <a:pt x="995" y="805"/>
                </a:lnTo>
                <a:lnTo>
                  <a:pt x="855" y="840"/>
                </a:lnTo>
                <a:lnTo>
                  <a:pt x="846" y="845"/>
                </a:lnTo>
                <a:lnTo>
                  <a:pt x="840" y="855"/>
                </a:lnTo>
                <a:lnTo>
                  <a:pt x="805" y="995"/>
                </a:lnTo>
                <a:lnTo>
                  <a:pt x="670" y="945"/>
                </a:lnTo>
                <a:lnTo>
                  <a:pt x="660" y="940"/>
                </a:lnTo>
                <a:lnTo>
                  <a:pt x="651" y="945"/>
                </a:lnTo>
                <a:lnTo>
                  <a:pt x="645" y="950"/>
                </a:lnTo>
                <a:lnTo>
                  <a:pt x="560" y="1065"/>
                </a:lnTo>
                <a:lnTo>
                  <a:pt x="475" y="950"/>
                </a:lnTo>
                <a:lnTo>
                  <a:pt x="470" y="945"/>
                </a:lnTo>
                <a:lnTo>
                  <a:pt x="460" y="940"/>
                </a:lnTo>
                <a:lnTo>
                  <a:pt x="450" y="945"/>
                </a:lnTo>
                <a:lnTo>
                  <a:pt x="315" y="995"/>
                </a:lnTo>
                <a:lnTo>
                  <a:pt x="280" y="855"/>
                </a:lnTo>
                <a:lnTo>
                  <a:pt x="275" y="845"/>
                </a:lnTo>
                <a:lnTo>
                  <a:pt x="265" y="840"/>
                </a:lnTo>
                <a:lnTo>
                  <a:pt x="125" y="805"/>
                </a:lnTo>
                <a:lnTo>
                  <a:pt x="180" y="670"/>
                </a:lnTo>
                <a:lnTo>
                  <a:pt x="180" y="660"/>
                </a:lnTo>
                <a:lnTo>
                  <a:pt x="180" y="650"/>
                </a:lnTo>
                <a:lnTo>
                  <a:pt x="170" y="645"/>
                </a:lnTo>
                <a:lnTo>
                  <a:pt x="55" y="560"/>
                </a:lnTo>
                <a:lnTo>
                  <a:pt x="170" y="475"/>
                </a:lnTo>
                <a:lnTo>
                  <a:pt x="175" y="470"/>
                </a:lnTo>
                <a:lnTo>
                  <a:pt x="180" y="460"/>
                </a:lnTo>
                <a:lnTo>
                  <a:pt x="180" y="455"/>
                </a:lnTo>
                <a:lnTo>
                  <a:pt x="125" y="315"/>
                </a:lnTo>
                <a:lnTo>
                  <a:pt x="265" y="280"/>
                </a:lnTo>
                <a:lnTo>
                  <a:pt x="275" y="275"/>
                </a:lnTo>
                <a:lnTo>
                  <a:pt x="280" y="265"/>
                </a:lnTo>
                <a:lnTo>
                  <a:pt x="315" y="125"/>
                </a:lnTo>
                <a:lnTo>
                  <a:pt x="455" y="180"/>
                </a:lnTo>
                <a:lnTo>
                  <a:pt x="460" y="180"/>
                </a:lnTo>
                <a:lnTo>
                  <a:pt x="470" y="180"/>
                </a:lnTo>
                <a:lnTo>
                  <a:pt x="475" y="170"/>
                </a:lnTo>
                <a:lnTo>
                  <a:pt x="560" y="55"/>
                </a:lnTo>
                <a:lnTo>
                  <a:pt x="645" y="170"/>
                </a:lnTo>
                <a:lnTo>
                  <a:pt x="651" y="180"/>
                </a:lnTo>
                <a:lnTo>
                  <a:pt x="660" y="180"/>
                </a:lnTo>
                <a:lnTo>
                  <a:pt x="665" y="180"/>
                </a:lnTo>
                <a:lnTo>
                  <a:pt x="805" y="125"/>
                </a:lnTo>
                <a:lnTo>
                  <a:pt x="840" y="265"/>
                </a:lnTo>
                <a:lnTo>
                  <a:pt x="846" y="275"/>
                </a:lnTo>
                <a:lnTo>
                  <a:pt x="855" y="280"/>
                </a:lnTo>
                <a:lnTo>
                  <a:pt x="995" y="315"/>
                </a:lnTo>
                <a:lnTo>
                  <a:pt x="940" y="455"/>
                </a:lnTo>
                <a:lnTo>
                  <a:pt x="940" y="460"/>
                </a:lnTo>
                <a:lnTo>
                  <a:pt x="940" y="470"/>
                </a:lnTo>
                <a:lnTo>
                  <a:pt x="950" y="475"/>
                </a:lnTo>
                <a:lnTo>
                  <a:pt x="1066" y="560"/>
                </a:lnTo>
                <a:lnTo>
                  <a:pt x="950" y="64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23"/>
          <p:cNvSpPr>
            <a:spLocks noChangeArrowheads="1"/>
          </p:cNvSpPr>
          <p:nvPr/>
        </p:nvSpPr>
        <p:spPr bwMode="auto">
          <a:xfrm>
            <a:off x="2847975" y="3589735"/>
            <a:ext cx="712788" cy="533400"/>
          </a:xfrm>
          <a:custGeom>
            <a:avLst/>
            <a:gdLst>
              <a:gd name="T0" fmla="*/ 895 w 1122"/>
              <a:gd name="T1" fmla="*/ 695 h 1121"/>
              <a:gd name="T2" fmla="*/ 1041 w 1122"/>
              <a:gd name="T3" fmla="*/ 560 h 1121"/>
              <a:gd name="T4" fmla="*/ 881 w 1122"/>
              <a:gd name="T5" fmla="*/ 395 h 1121"/>
              <a:gd name="T6" fmla="*/ 771 w 1122"/>
              <a:gd name="T7" fmla="*/ 270 h 1121"/>
              <a:gd name="T8" fmla="*/ 615 w 1122"/>
              <a:gd name="T9" fmla="*/ 205 h 1121"/>
              <a:gd name="T10" fmla="*/ 466 w 1122"/>
              <a:gd name="T11" fmla="*/ 215 h 1121"/>
              <a:gd name="T12" fmla="*/ 355 w 1122"/>
              <a:gd name="T13" fmla="*/ 265 h 1121"/>
              <a:gd name="T14" fmla="*/ 240 w 1122"/>
              <a:gd name="T15" fmla="*/ 390 h 1121"/>
              <a:gd name="T16" fmla="*/ 205 w 1122"/>
              <a:gd name="T17" fmla="*/ 505 h 1121"/>
              <a:gd name="T18" fmla="*/ 220 w 1122"/>
              <a:gd name="T19" fmla="*/ 670 h 1121"/>
              <a:gd name="T20" fmla="*/ 305 w 1122"/>
              <a:gd name="T21" fmla="*/ 815 h 1121"/>
              <a:gd name="T22" fmla="*/ 450 w 1122"/>
              <a:gd name="T23" fmla="*/ 900 h 1121"/>
              <a:gd name="T24" fmla="*/ 615 w 1122"/>
              <a:gd name="T25" fmla="*/ 915 h 1121"/>
              <a:gd name="T26" fmla="*/ 730 w 1122"/>
              <a:gd name="T27" fmla="*/ 875 h 1121"/>
              <a:gd name="T28" fmla="*/ 856 w 1122"/>
              <a:gd name="T29" fmla="*/ 760 h 1121"/>
              <a:gd name="T30" fmla="*/ 920 w 1122"/>
              <a:gd name="T31" fmla="*/ 575 h 1121"/>
              <a:gd name="T32" fmla="*/ 200 w 1122"/>
              <a:gd name="T33" fmla="*/ 575 h 1121"/>
              <a:gd name="T34" fmla="*/ 200 w 1122"/>
              <a:gd name="T35" fmla="*/ 560 h 1121"/>
              <a:gd name="T36" fmla="*/ 576 w 1122"/>
              <a:gd name="T37" fmla="*/ 200 h 1121"/>
              <a:gd name="T38" fmla="*/ 560 w 1122"/>
              <a:gd name="T39" fmla="*/ 160 h 1121"/>
              <a:gd name="T40" fmla="*/ 560 w 1122"/>
              <a:gd name="T41" fmla="*/ 920 h 1121"/>
              <a:gd name="T42" fmla="*/ 560 w 1122"/>
              <a:gd name="T43" fmla="*/ 880 h 1121"/>
              <a:gd name="T44" fmla="*/ 466 w 1122"/>
              <a:gd name="T45" fmla="*/ 865 h 1121"/>
              <a:gd name="T46" fmla="*/ 381 w 1122"/>
              <a:gd name="T47" fmla="*/ 825 h 1121"/>
              <a:gd name="T48" fmla="*/ 280 w 1122"/>
              <a:gd name="T49" fmla="*/ 710 h 1121"/>
              <a:gd name="T50" fmla="*/ 245 w 1122"/>
              <a:gd name="T51" fmla="*/ 625 h 1121"/>
              <a:gd name="T52" fmla="*/ 245 w 1122"/>
              <a:gd name="T53" fmla="*/ 515 h 1121"/>
              <a:gd name="T54" fmla="*/ 291 w 1122"/>
              <a:gd name="T55" fmla="*/ 390 h 1121"/>
              <a:gd name="T56" fmla="*/ 691 w 1122"/>
              <a:gd name="T57" fmla="*/ 850 h 1121"/>
              <a:gd name="T58" fmla="*/ 560 w 1122"/>
              <a:gd name="T59" fmla="*/ 880 h 1121"/>
              <a:gd name="T60" fmla="*/ 530 w 1122"/>
              <a:gd name="T61" fmla="*/ 530 h 1121"/>
              <a:gd name="T62" fmla="*/ 576 w 1122"/>
              <a:gd name="T63" fmla="*/ 525 h 1121"/>
              <a:gd name="T64" fmla="*/ 601 w 1122"/>
              <a:gd name="T65" fmla="*/ 560 h 1121"/>
              <a:gd name="T66" fmla="*/ 576 w 1122"/>
              <a:gd name="T67" fmla="*/ 595 h 1121"/>
              <a:gd name="T68" fmla="*/ 530 w 1122"/>
              <a:gd name="T69" fmla="*/ 590 h 1121"/>
              <a:gd name="T70" fmla="*/ 645 w 1122"/>
              <a:gd name="T71" fmla="*/ 475 h 1121"/>
              <a:gd name="T72" fmla="*/ 470 w 1122"/>
              <a:gd name="T73" fmla="*/ 250 h 1121"/>
              <a:gd name="T74" fmla="*/ 590 w 1122"/>
              <a:gd name="T75" fmla="*/ 240 h 1121"/>
              <a:gd name="T76" fmla="*/ 686 w 1122"/>
              <a:gd name="T77" fmla="*/ 265 h 1121"/>
              <a:gd name="T78" fmla="*/ 785 w 1122"/>
              <a:gd name="T79" fmla="*/ 335 h 1121"/>
              <a:gd name="T80" fmla="*/ 856 w 1122"/>
              <a:gd name="T81" fmla="*/ 435 h 1121"/>
              <a:gd name="T82" fmla="*/ 881 w 1122"/>
              <a:gd name="T83" fmla="*/ 525 h 1121"/>
              <a:gd name="T84" fmla="*/ 865 w 1122"/>
              <a:gd name="T85" fmla="*/ 650 h 1121"/>
              <a:gd name="T86" fmla="*/ 645 w 1122"/>
              <a:gd name="T87" fmla="*/ 47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2" h="1121">
                <a:moveTo>
                  <a:pt x="856" y="760"/>
                </a:moveTo>
                <a:lnTo>
                  <a:pt x="876" y="730"/>
                </a:lnTo>
                <a:lnTo>
                  <a:pt x="895" y="695"/>
                </a:lnTo>
                <a:lnTo>
                  <a:pt x="906" y="655"/>
                </a:lnTo>
                <a:lnTo>
                  <a:pt x="916" y="615"/>
                </a:lnTo>
                <a:lnTo>
                  <a:pt x="1041" y="560"/>
                </a:lnTo>
                <a:lnTo>
                  <a:pt x="916" y="505"/>
                </a:lnTo>
                <a:lnTo>
                  <a:pt x="901" y="450"/>
                </a:lnTo>
                <a:lnTo>
                  <a:pt x="881" y="395"/>
                </a:lnTo>
                <a:lnTo>
                  <a:pt x="851" y="350"/>
                </a:lnTo>
                <a:lnTo>
                  <a:pt x="815" y="305"/>
                </a:lnTo>
                <a:lnTo>
                  <a:pt x="771" y="270"/>
                </a:lnTo>
                <a:lnTo>
                  <a:pt x="725" y="240"/>
                </a:lnTo>
                <a:lnTo>
                  <a:pt x="670" y="220"/>
                </a:lnTo>
                <a:lnTo>
                  <a:pt x="615" y="205"/>
                </a:lnTo>
                <a:lnTo>
                  <a:pt x="560" y="80"/>
                </a:lnTo>
                <a:lnTo>
                  <a:pt x="505" y="205"/>
                </a:lnTo>
                <a:lnTo>
                  <a:pt x="466" y="215"/>
                </a:lnTo>
                <a:lnTo>
                  <a:pt x="425" y="225"/>
                </a:lnTo>
                <a:lnTo>
                  <a:pt x="390" y="240"/>
                </a:lnTo>
                <a:lnTo>
                  <a:pt x="355" y="265"/>
                </a:lnTo>
                <a:lnTo>
                  <a:pt x="0" y="0"/>
                </a:lnTo>
                <a:lnTo>
                  <a:pt x="266" y="355"/>
                </a:lnTo>
                <a:lnTo>
                  <a:pt x="240" y="390"/>
                </a:lnTo>
                <a:lnTo>
                  <a:pt x="225" y="425"/>
                </a:lnTo>
                <a:lnTo>
                  <a:pt x="215" y="465"/>
                </a:lnTo>
                <a:lnTo>
                  <a:pt x="205" y="505"/>
                </a:lnTo>
                <a:lnTo>
                  <a:pt x="80" y="560"/>
                </a:lnTo>
                <a:lnTo>
                  <a:pt x="205" y="615"/>
                </a:lnTo>
                <a:lnTo>
                  <a:pt x="220" y="670"/>
                </a:lnTo>
                <a:lnTo>
                  <a:pt x="240" y="725"/>
                </a:lnTo>
                <a:lnTo>
                  <a:pt x="270" y="770"/>
                </a:lnTo>
                <a:lnTo>
                  <a:pt x="305" y="815"/>
                </a:lnTo>
                <a:lnTo>
                  <a:pt x="351" y="850"/>
                </a:lnTo>
                <a:lnTo>
                  <a:pt x="395" y="880"/>
                </a:lnTo>
                <a:lnTo>
                  <a:pt x="450" y="900"/>
                </a:lnTo>
                <a:lnTo>
                  <a:pt x="505" y="915"/>
                </a:lnTo>
                <a:lnTo>
                  <a:pt x="560" y="1040"/>
                </a:lnTo>
                <a:lnTo>
                  <a:pt x="615" y="915"/>
                </a:lnTo>
                <a:lnTo>
                  <a:pt x="656" y="905"/>
                </a:lnTo>
                <a:lnTo>
                  <a:pt x="695" y="895"/>
                </a:lnTo>
                <a:lnTo>
                  <a:pt x="730" y="875"/>
                </a:lnTo>
                <a:lnTo>
                  <a:pt x="766" y="855"/>
                </a:lnTo>
                <a:lnTo>
                  <a:pt x="1121" y="1120"/>
                </a:lnTo>
                <a:lnTo>
                  <a:pt x="856" y="760"/>
                </a:lnTo>
                <a:close/>
                <a:moveTo>
                  <a:pt x="920" y="545"/>
                </a:moveTo>
                <a:lnTo>
                  <a:pt x="961" y="560"/>
                </a:lnTo>
                <a:lnTo>
                  <a:pt x="920" y="575"/>
                </a:lnTo>
                <a:lnTo>
                  <a:pt x="920" y="560"/>
                </a:lnTo>
                <a:lnTo>
                  <a:pt x="920" y="545"/>
                </a:lnTo>
                <a:close/>
                <a:moveTo>
                  <a:pt x="200" y="575"/>
                </a:moveTo>
                <a:lnTo>
                  <a:pt x="160" y="560"/>
                </a:lnTo>
                <a:lnTo>
                  <a:pt x="200" y="545"/>
                </a:lnTo>
                <a:lnTo>
                  <a:pt x="200" y="560"/>
                </a:lnTo>
                <a:lnTo>
                  <a:pt x="200" y="575"/>
                </a:lnTo>
                <a:close/>
                <a:moveTo>
                  <a:pt x="560" y="160"/>
                </a:moveTo>
                <a:lnTo>
                  <a:pt x="576" y="200"/>
                </a:lnTo>
                <a:lnTo>
                  <a:pt x="560" y="200"/>
                </a:lnTo>
                <a:lnTo>
                  <a:pt x="546" y="200"/>
                </a:lnTo>
                <a:lnTo>
                  <a:pt x="560" y="160"/>
                </a:lnTo>
                <a:close/>
                <a:moveTo>
                  <a:pt x="560" y="960"/>
                </a:moveTo>
                <a:lnTo>
                  <a:pt x="546" y="920"/>
                </a:lnTo>
                <a:lnTo>
                  <a:pt x="560" y="920"/>
                </a:lnTo>
                <a:lnTo>
                  <a:pt x="576" y="920"/>
                </a:lnTo>
                <a:lnTo>
                  <a:pt x="560" y="960"/>
                </a:lnTo>
                <a:close/>
                <a:moveTo>
                  <a:pt x="560" y="880"/>
                </a:moveTo>
                <a:lnTo>
                  <a:pt x="525" y="880"/>
                </a:lnTo>
                <a:lnTo>
                  <a:pt x="495" y="875"/>
                </a:lnTo>
                <a:lnTo>
                  <a:pt x="466" y="865"/>
                </a:lnTo>
                <a:lnTo>
                  <a:pt x="436" y="855"/>
                </a:lnTo>
                <a:lnTo>
                  <a:pt x="406" y="840"/>
                </a:lnTo>
                <a:lnTo>
                  <a:pt x="381" y="825"/>
                </a:lnTo>
                <a:lnTo>
                  <a:pt x="335" y="785"/>
                </a:lnTo>
                <a:lnTo>
                  <a:pt x="296" y="740"/>
                </a:lnTo>
                <a:lnTo>
                  <a:pt x="280" y="710"/>
                </a:lnTo>
                <a:lnTo>
                  <a:pt x="266" y="685"/>
                </a:lnTo>
                <a:lnTo>
                  <a:pt x="255" y="655"/>
                </a:lnTo>
                <a:lnTo>
                  <a:pt x="245" y="625"/>
                </a:lnTo>
                <a:lnTo>
                  <a:pt x="240" y="590"/>
                </a:lnTo>
                <a:lnTo>
                  <a:pt x="240" y="560"/>
                </a:lnTo>
                <a:lnTo>
                  <a:pt x="245" y="515"/>
                </a:lnTo>
                <a:lnTo>
                  <a:pt x="250" y="470"/>
                </a:lnTo>
                <a:lnTo>
                  <a:pt x="270" y="430"/>
                </a:lnTo>
                <a:lnTo>
                  <a:pt x="291" y="390"/>
                </a:lnTo>
                <a:lnTo>
                  <a:pt x="475" y="645"/>
                </a:lnTo>
                <a:lnTo>
                  <a:pt x="730" y="830"/>
                </a:lnTo>
                <a:lnTo>
                  <a:pt x="691" y="850"/>
                </a:lnTo>
                <a:lnTo>
                  <a:pt x="651" y="865"/>
                </a:lnTo>
                <a:lnTo>
                  <a:pt x="606" y="875"/>
                </a:lnTo>
                <a:lnTo>
                  <a:pt x="560" y="880"/>
                </a:lnTo>
                <a:close/>
                <a:moveTo>
                  <a:pt x="521" y="560"/>
                </a:moveTo>
                <a:lnTo>
                  <a:pt x="525" y="545"/>
                </a:lnTo>
                <a:lnTo>
                  <a:pt x="530" y="530"/>
                </a:lnTo>
                <a:lnTo>
                  <a:pt x="546" y="525"/>
                </a:lnTo>
                <a:lnTo>
                  <a:pt x="560" y="520"/>
                </a:lnTo>
                <a:lnTo>
                  <a:pt x="576" y="525"/>
                </a:lnTo>
                <a:lnTo>
                  <a:pt x="590" y="530"/>
                </a:lnTo>
                <a:lnTo>
                  <a:pt x="596" y="545"/>
                </a:lnTo>
                <a:lnTo>
                  <a:pt x="601" y="560"/>
                </a:lnTo>
                <a:lnTo>
                  <a:pt x="596" y="575"/>
                </a:lnTo>
                <a:lnTo>
                  <a:pt x="590" y="590"/>
                </a:lnTo>
                <a:lnTo>
                  <a:pt x="576" y="595"/>
                </a:lnTo>
                <a:lnTo>
                  <a:pt x="560" y="600"/>
                </a:lnTo>
                <a:lnTo>
                  <a:pt x="546" y="595"/>
                </a:lnTo>
                <a:lnTo>
                  <a:pt x="530" y="590"/>
                </a:lnTo>
                <a:lnTo>
                  <a:pt x="525" y="575"/>
                </a:lnTo>
                <a:lnTo>
                  <a:pt x="521" y="560"/>
                </a:lnTo>
                <a:close/>
                <a:moveTo>
                  <a:pt x="645" y="475"/>
                </a:moveTo>
                <a:lnTo>
                  <a:pt x="390" y="290"/>
                </a:lnTo>
                <a:lnTo>
                  <a:pt x="431" y="265"/>
                </a:lnTo>
                <a:lnTo>
                  <a:pt x="470" y="250"/>
                </a:lnTo>
                <a:lnTo>
                  <a:pt x="516" y="245"/>
                </a:lnTo>
                <a:lnTo>
                  <a:pt x="560" y="240"/>
                </a:lnTo>
                <a:lnTo>
                  <a:pt x="590" y="240"/>
                </a:lnTo>
                <a:lnTo>
                  <a:pt x="626" y="245"/>
                </a:lnTo>
                <a:lnTo>
                  <a:pt x="656" y="255"/>
                </a:lnTo>
                <a:lnTo>
                  <a:pt x="686" y="265"/>
                </a:lnTo>
                <a:lnTo>
                  <a:pt x="711" y="280"/>
                </a:lnTo>
                <a:lnTo>
                  <a:pt x="741" y="295"/>
                </a:lnTo>
                <a:lnTo>
                  <a:pt x="785" y="335"/>
                </a:lnTo>
                <a:lnTo>
                  <a:pt x="826" y="380"/>
                </a:lnTo>
                <a:lnTo>
                  <a:pt x="840" y="405"/>
                </a:lnTo>
                <a:lnTo>
                  <a:pt x="856" y="435"/>
                </a:lnTo>
                <a:lnTo>
                  <a:pt x="865" y="465"/>
                </a:lnTo>
                <a:lnTo>
                  <a:pt x="876" y="495"/>
                </a:lnTo>
                <a:lnTo>
                  <a:pt x="881" y="525"/>
                </a:lnTo>
                <a:lnTo>
                  <a:pt x="881" y="560"/>
                </a:lnTo>
                <a:lnTo>
                  <a:pt x="876" y="605"/>
                </a:lnTo>
                <a:lnTo>
                  <a:pt x="865" y="650"/>
                </a:lnTo>
                <a:lnTo>
                  <a:pt x="851" y="690"/>
                </a:lnTo>
                <a:lnTo>
                  <a:pt x="831" y="730"/>
                </a:lnTo>
                <a:lnTo>
                  <a:pt x="645" y="47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reeform 26"/>
          <p:cNvSpPr>
            <a:spLocks noChangeArrowheads="1"/>
          </p:cNvSpPr>
          <p:nvPr/>
        </p:nvSpPr>
        <p:spPr bwMode="auto">
          <a:xfrm>
            <a:off x="3925888" y="3648075"/>
            <a:ext cx="711200" cy="419100"/>
          </a:xfrm>
          <a:custGeom>
            <a:avLst/>
            <a:gdLst>
              <a:gd name="T0" fmla="*/ 1021 w 1122"/>
              <a:gd name="T1" fmla="*/ 0 h 881"/>
              <a:gd name="T2" fmla="*/ 981 w 1122"/>
              <a:gd name="T3" fmla="*/ 20 h 881"/>
              <a:gd name="T4" fmla="*/ 961 w 1122"/>
              <a:gd name="T5" fmla="*/ 65 h 881"/>
              <a:gd name="T6" fmla="*/ 141 w 1122"/>
              <a:gd name="T7" fmla="*/ 310 h 881"/>
              <a:gd name="T8" fmla="*/ 116 w 1122"/>
              <a:gd name="T9" fmla="*/ 290 h 881"/>
              <a:gd name="T10" fmla="*/ 80 w 1122"/>
              <a:gd name="T11" fmla="*/ 280 h 881"/>
              <a:gd name="T12" fmla="*/ 45 w 1122"/>
              <a:gd name="T13" fmla="*/ 285 h 881"/>
              <a:gd name="T14" fmla="*/ 6 w 1122"/>
              <a:gd name="T15" fmla="*/ 330 h 881"/>
              <a:gd name="T16" fmla="*/ 0 w 1122"/>
              <a:gd name="T17" fmla="*/ 360 h 881"/>
              <a:gd name="T18" fmla="*/ 0 w 1122"/>
              <a:gd name="T19" fmla="*/ 495 h 881"/>
              <a:gd name="T20" fmla="*/ 20 w 1122"/>
              <a:gd name="T21" fmla="*/ 535 h 881"/>
              <a:gd name="T22" fmla="*/ 61 w 1122"/>
              <a:gd name="T23" fmla="*/ 555 h 881"/>
              <a:gd name="T24" fmla="*/ 95 w 1122"/>
              <a:gd name="T25" fmla="*/ 555 h 881"/>
              <a:gd name="T26" fmla="*/ 130 w 1122"/>
              <a:gd name="T27" fmla="*/ 540 h 881"/>
              <a:gd name="T28" fmla="*/ 300 w 1122"/>
              <a:gd name="T29" fmla="*/ 580 h 881"/>
              <a:gd name="T30" fmla="*/ 281 w 1122"/>
              <a:gd name="T31" fmla="*/ 660 h 881"/>
              <a:gd name="T32" fmla="*/ 286 w 1122"/>
              <a:gd name="T33" fmla="*/ 705 h 881"/>
              <a:gd name="T34" fmla="*/ 316 w 1122"/>
              <a:gd name="T35" fmla="*/ 735 h 881"/>
              <a:gd name="T36" fmla="*/ 486 w 1122"/>
              <a:gd name="T37" fmla="*/ 795 h 881"/>
              <a:gd name="T38" fmla="*/ 516 w 1122"/>
              <a:gd name="T39" fmla="*/ 800 h 881"/>
              <a:gd name="T40" fmla="*/ 571 w 1122"/>
              <a:gd name="T41" fmla="*/ 770 h 881"/>
              <a:gd name="T42" fmla="*/ 586 w 1122"/>
              <a:gd name="T43" fmla="*/ 745 h 881"/>
              <a:gd name="T44" fmla="*/ 961 w 1122"/>
              <a:gd name="T45" fmla="*/ 800 h 881"/>
              <a:gd name="T46" fmla="*/ 966 w 1122"/>
              <a:gd name="T47" fmla="*/ 830 h 881"/>
              <a:gd name="T48" fmla="*/ 1006 w 1122"/>
              <a:gd name="T49" fmla="*/ 875 h 881"/>
              <a:gd name="T50" fmla="*/ 1041 w 1122"/>
              <a:gd name="T51" fmla="*/ 880 h 881"/>
              <a:gd name="T52" fmla="*/ 1071 w 1122"/>
              <a:gd name="T53" fmla="*/ 875 h 881"/>
              <a:gd name="T54" fmla="*/ 1111 w 1122"/>
              <a:gd name="T55" fmla="*/ 830 h 881"/>
              <a:gd name="T56" fmla="*/ 1121 w 1122"/>
              <a:gd name="T57" fmla="*/ 800 h 881"/>
              <a:gd name="T58" fmla="*/ 1116 w 1122"/>
              <a:gd name="T59" fmla="*/ 65 h 881"/>
              <a:gd name="T60" fmla="*/ 1096 w 1122"/>
              <a:gd name="T61" fmla="*/ 20 h 881"/>
              <a:gd name="T62" fmla="*/ 1056 w 1122"/>
              <a:gd name="T63" fmla="*/ 0 h 881"/>
              <a:gd name="T64" fmla="*/ 121 w 1122"/>
              <a:gd name="T65" fmla="*/ 480 h 881"/>
              <a:gd name="T66" fmla="*/ 105 w 1122"/>
              <a:gd name="T67" fmla="*/ 505 h 881"/>
              <a:gd name="T68" fmla="*/ 80 w 1122"/>
              <a:gd name="T69" fmla="*/ 520 h 881"/>
              <a:gd name="T70" fmla="*/ 50 w 1122"/>
              <a:gd name="T71" fmla="*/ 505 h 881"/>
              <a:gd name="T72" fmla="*/ 40 w 1122"/>
              <a:gd name="T73" fmla="*/ 480 h 881"/>
              <a:gd name="T74" fmla="*/ 40 w 1122"/>
              <a:gd name="T75" fmla="*/ 345 h 881"/>
              <a:gd name="T76" fmla="*/ 61 w 1122"/>
              <a:gd name="T77" fmla="*/ 320 h 881"/>
              <a:gd name="T78" fmla="*/ 95 w 1122"/>
              <a:gd name="T79" fmla="*/ 320 h 881"/>
              <a:gd name="T80" fmla="*/ 116 w 1122"/>
              <a:gd name="T81" fmla="*/ 345 h 881"/>
              <a:gd name="T82" fmla="*/ 121 w 1122"/>
              <a:gd name="T83" fmla="*/ 480 h 881"/>
              <a:gd name="T84" fmla="*/ 541 w 1122"/>
              <a:gd name="T85" fmla="*/ 745 h 881"/>
              <a:gd name="T86" fmla="*/ 511 w 1122"/>
              <a:gd name="T87" fmla="*/ 760 h 881"/>
              <a:gd name="T88" fmla="*/ 346 w 1122"/>
              <a:gd name="T89" fmla="*/ 705 h 881"/>
              <a:gd name="T90" fmla="*/ 320 w 1122"/>
              <a:gd name="T91" fmla="*/ 685 h 881"/>
              <a:gd name="T92" fmla="*/ 320 w 1122"/>
              <a:gd name="T93" fmla="*/ 655 h 881"/>
              <a:gd name="T94" fmla="*/ 571 w 1122"/>
              <a:gd name="T95" fmla="*/ 670 h 881"/>
              <a:gd name="T96" fmla="*/ 961 w 1122"/>
              <a:gd name="T97" fmla="*/ 760 h 881"/>
              <a:gd name="T98" fmla="*/ 160 w 1122"/>
              <a:gd name="T99" fmla="*/ 480 h 881"/>
              <a:gd name="T100" fmla="*/ 155 w 1122"/>
              <a:gd name="T101" fmla="*/ 350 h 881"/>
              <a:gd name="T102" fmla="*/ 961 w 1122"/>
              <a:gd name="T103" fmla="*/ 760 h 881"/>
              <a:gd name="T104" fmla="*/ 1076 w 1122"/>
              <a:gd name="T105" fmla="*/ 815 h 881"/>
              <a:gd name="T106" fmla="*/ 1056 w 1122"/>
              <a:gd name="T107" fmla="*/ 835 h 881"/>
              <a:gd name="T108" fmla="*/ 1021 w 1122"/>
              <a:gd name="T109" fmla="*/ 835 h 881"/>
              <a:gd name="T110" fmla="*/ 1001 w 1122"/>
              <a:gd name="T111" fmla="*/ 815 h 881"/>
              <a:gd name="T112" fmla="*/ 1001 w 1122"/>
              <a:gd name="T113" fmla="*/ 80 h 881"/>
              <a:gd name="T114" fmla="*/ 1011 w 1122"/>
              <a:gd name="T115" fmla="*/ 50 h 881"/>
              <a:gd name="T116" fmla="*/ 1041 w 1122"/>
              <a:gd name="T117" fmla="*/ 40 h 881"/>
              <a:gd name="T118" fmla="*/ 1066 w 1122"/>
              <a:gd name="T119" fmla="*/ 50 h 881"/>
              <a:gd name="T120" fmla="*/ 1081 w 1122"/>
              <a:gd name="T121" fmla="*/ 8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2" h="881">
                <a:moveTo>
                  <a:pt x="1041" y="0"/>
                </a:moveTo>
                <a:lnTo>
                  <a:pt x="1021" y="0"/>
                </a:lnTo>
                <a:lnTo>
                  <a:pt x="1006" y="5"/>
                </a:lnTo>
                <a:lnTo>
                  <a:pt x="981" y="20"/>
                </a:lnTo>
                <a:lnTo>
                  <a:pt x="966" y="50"/>
                </a:lnTo>
                <a:lnTo>
                  <a:pt x="961" y="65"/>
                </a:lnTo>
                <a:lnTo>
                  <a:pt x="961" y="80"/>
                </a:lnTo>
                <a:lnTo>
                  <a:pt x="141" y="310"/>
                </a:lnTo>
                <a:lnTo>
                  <a:pt x="130" y="300"/>
                </a:lnTo>
                <a:lnTo>
                  <a:pt x="116" y="290"/>
                </a:lnTo>
                <a:lnTo>
                  <a:pt x="95" y="280"/>
                </a:lnTo>
                <a:lnTo>
                  <a:pt x="80" y="280"/>
                </a:lnTo>
                <a:lnTo>
                  <a:pt x="61" y="280"/>
                </a:lnTo>
                <a:lnTo>
                  <a:pt x="45" y="285"/>
                </a:lnTo>
                <a:lnTo>
                  <a:pt x="20" y="300"/>
                </a:lnTo>
                <a:lnTo>
                  <a:pt x="6" y="330"/>
                </a:lnTo>
                <a:lnTo>
                  <a:pt x="0" y="345"/>
                </a:lnTo>
                <a:lnTo>
                  <a:pt x="0" y="360"/>
                </a:lnTo>
                <a:lnTo>
                  <a:pt x="0" y="480"/>
                </a:lnTo>
                <a:lnTo>
                  <a:pt x="0" y="495"/>
                </a:lnTo>
                <a:lnTo>
                  <a:pt x="6" y="510"/>
                </a:lnTo>
                <a:lnTo>
                  <a:pt x="20" y="535"/>
                </a:lnTo>
                <a:lnTo>
                  <a:pt x="45" y="555"/>
                </a:lnTo>
                <a:lnTo>
                  <a:pt x="61" y="555"/>
                </a:lnTo>
                <a:lnTo>
                  <a:pt x="80" y="560"/>
                </a:lnTo>
                <a:lnTo>
                  <a:pt x="95" y="555"/>
                </a:lnTo>
                <a:lnTo>
                  <a:pt x="116" y="550"/>
                </a:lnTo>
                <a:lnTo>
                  <a:pt x="130" y="540"/>
                </a:lnTo>
                <a:lnTo>
                  <a:pt x="141" y="525"/>
                </a:lnTo>
                <a:lnTo>
                  <a:pt x="300" y="580"/>
                </a:lnTo>
                <a:lnTo>
                  <a:pt x="281" y="640"/>
                </a:lnTo>
                <a:lnTo>
                  <a:pt x="281" y="660"/>
                </a:lnTo>
                <a:lnTo>
                  <a:pt x="281" y="675"/>
                </a:lnTo>
                <a:lnTo>
                  <a:pt x="286" y="705"/>
                </a:lnTo>
                <a:lnTo>
                  <a:pt x="305" y="730"/>
                </a:lnTo>
                <a:lnTo>
                  <a:pt x="316" y="735"/>
                </a:lnTo>
                <a:lnTo>
                  <a:pt x="330" y="745"/>
                </a:lnTo>
                <a:lnTo>
                  <a:pt x="486" y="795"/>
                </a:lnTo>
                <a:lnTo>
                  <a:pt x="501" y="800"/>
                </a:lnTo>
                <a:lnTo>
                  <a:pt x="516" y="800"/>
                </a:lnTo>
                <a:lnTo>
                  <a:pt x="545" y="790"/>
                </a:lnTo>
                <a:lnTo>
                  <a:pt x="571" y="770"/>
                </a:lnTo>
                <a:lnTo>
                  <a:pt x="580" y="760"/>
                </a:lnTo>
                <a:lnTo>
                  <a:pt x="586" y="745"/>
                </a:lnTo>
                <a:lnTo>
                  <a:pt x="605" y="680"/>
                </a:lnTo>
                <a:lnTo>
                  <a:pt x="961" y="800"/>
                </a:lnTo>
                <a:lnTo>
                  <a:pt x="961" y="815"/>
                </a:lnTo>
                <a:lnTo>
                  <a:pt x="966" y="830"/>
                </a:lnTo>
                <a:lnTo>
                  <a:pt x="981" y="855"/>
                </a:lnTo>
                <a:lnTo>
                  <a:pt x="1006" y="875"/>
                </a:lnTo>
                <a:lnTo>
                  <a:pt x="1021" y="875"/>
                </a:lnTo>
                <a:lnTo>
                  <a:pt x="1041" y="880"/>
                </a:lnTo>
                <a:lnTo>
                  <a:pt x="1056" y="875"/>
                </a:lnTo>
                <a:lnTo>
                  <a:pt x="1071" y="875"/>
                </a:lnTo>
                <a:lnTo>
                  <a:pt x="1096" y="855"/>
                </a:lnTo>
                <a:lnTo>
                  <a:pt x="1111" y="830"/>
                </a:lnTo>
                <a:lnTo>
                  <a:pt x="1116" y="815"/>
                </a:lnTo>
                <a:lnTo>
                  <a:pt x="1121" y="800"/>
                </a:lnTo>
                <a:lnTo>
                  <a:pt x="1121" y="80"/>
                </a:lnTo>
                <a:lnTo>
                  <a:pt x="1116" y="65"/>
                </a:lnTo>
                <a:lnTo>
                  <a:pt x="1111" y="50"/>
                </a:lnTo>
                <a:lnTo>
                  <a:pt x="1096" y="20"/>
                </a:lnTo>
                <a:lnTo>
                  <a:pt x="1071" y="5"/>
                </a:lnTo>
                <a:lnTo>
                  <a:pt x="1056" y="0"/>
                </a:lnTo>
                <a:lnTo>
                  <a:pt x="1041" y="0"/>
                </a:lnTo>
                <a:close/>
                <a:moveTo>
                  <a:pt x="121" y="480"/>
                </a:moveTo>
                <a:lnTo>
                  <a:pt x="116" y="495"/>
                </a:lnTo>
                <a:lnTo>
                  <a:pt x="105" y="505"/>
                </a:lnTo>
                <a:lnTo>
                  <a:pt x="95" y="515"/>
                </a:lnTo>
                <a:lnTo>
                  <a:pt x="80" y="520"/>
                </a:lnTo>
                <a:lnTo>
                  <a:pt x="61" y="515"/>
                </a:lnTo>
                <a:lnTo>
                  <a:pt x="50" y="505"/>
                </a:lnTo>
                <a:lnTo>
                  <a:pt x="40" y="495"/>
                </a:lnTo>
                <a:lnTo>
                  <a:pt x="40" y="480"/>
                </a:lnTo>
                <a:lnTo>
                  <a:pt x="40" y="360"/>
                </a:lnTo>
                <a:lnTo>
                  <a:pt x="40" y="345"/>
                </a:lnTo>
                <a:lnTo>
                  <a:pt x="50" y="330"/>
                </a:lnTo>
                <a:lnTo>
                  <a:pt x="61" y="320"/>
                </a:lnTo>
                <a:lnTo>
                  <a:pt x="80" y="320"/>
                </a:lnTo>
                <a:lnTo>
                  <a:pt x="95" y="320"/>
                </a:lnTo>
                <a:lnTo>
                  <a:pt x="105" y="330"/>
                </a:lnTo>
                <a:lnTo>
                  <a:pt x="116" y="345"/>
                </a:lnTo>
                <a:lnTo>
                  <a:pt x="121" y="360"/>
                </a:lnTo>
                <a:lnTo>
                  <a:pt x="121" y="480"/>
                </a:lnTo>
                <a:close/>
                <a:moveTo>
                  <a:pt x="545" y="730"/>
                </a:moveTo>
                <a:lnTo>
                  <a:pt x="541" y="745"/>
                </a:lnTo>
                <a:lnTo>
                  <a:pt x="525" y="755"/>
                </a:lnTo>
                <a:lnTo>
                  <a:pt x="511" y="760"/>
                </a:lnTo>
                <a:lnTo>
                  <a:pt x="495" y="755"/>
                </a:lnTo>
                <a:lnTo>
                  <a:pt x="346" y="705"/>
                </a:lnTo>
                <a:lnTo>
                  <a:pt x="330" y="700"/>
                </a:lnTo>
                <a:lnTo>
                  <a:pt x="320" y="685"/>
                </a:lnTo>
                <a:lnTo>
                  <a:pt x="320" y="670"/>
                </a:lnTo>
                <a:lnTo>
                  <a:pt x="320" y="655"/>
                </a:lnTo>
                <a:lnTo>
                  <a:pt x="341" y="595"/>
                </a:lnTo>
                <a:lnTo>
                  <a:pt x="571" y="670"/>
                </a:lnTo>
                <a:lnTo>
                  <a:pt x="545" y="730"/>
                </a:lnTo>
                <a:close/>
                <a:moveTo>
                  <a:pt x="961" y="760"/>
                </a:moveTo>
                <a:lnTo>
                  <a:pt x="155" y="490"/>
                </a:lnTo>
                <a:lnTo>
                  <a:pt x="160" y="480"/>
                </a:lnTo>
                <a:lnTo>
                  <a:pt x="160" y="360"/>
                </a:lnTo>
                <a:lnTo>
                  <a:pt x="155" y="350"/>
                </a:lnTo>
                <a:lnTo>
                  <a:pt x="961" y="120"/>
                </a:lnTo>
                <a:lnTo>
                  <a:pt x="961" y="760"/>
                </a:lnTo>
                <a:close/>
                <a:moveTo>
                  <a:pt x="1081" y="800"/>
                </a:moveTo>
                <a:lnTo>
                  <a:pt x="1076" y="815"/>
                </a:lnTo>
                <a:lnTo>
                  <a:pt x="1066" y="825"/>
                </a:lnTo>
                <a:lnTo>
                  <a:pt x="1056" y="835"/>
                </a:lnTo>
                <a:lnTo>
                  <a:pt x="1041" y="840"/>
                </a:lnTo>
                <a:lnTo>
                  <a:pt x="1021" y="835"/>
                </a:lnTo>
                <a:lnTo>
                  <a:pt x="1011" y="825"/>
                </a:lnTo>
                <a:lnTo>
                  <a:pt x="1001" y="815"/>
                </a:lnTo>
                <a:lnTo>
                  <a:pt x="1001" y="800"/>
                </a:lnTo>
                <a:lnTo>
                  <a:pt x="1001" y="80"/>
                </a:lnTo>
                <a:lnTo>
                  <a:pt x="1001" y="65"/>
                </a:lnTo>
                <a:lnTo>
                  <a:pt x="1011" y="50"/>
                </a:lnTo>
                <a:lnTo>
                  <a:pt x="1021" y="40"/>
                </a:lnTo>
                <a:lnTo>
                  <a:pt x="1041" y="40"/>
                </a:lnTo>
                <a:lnTo>
                  <a:pt x="1056" y="40"/>
                </a:lnTo>
                <a:lnTo>
                  <a:pt x="1066" y="50"/>
                </a:lnTo>
                <a:lnTo>
                  <a:pt x="1076" y="65"/>
                </a:lnTo>
                <a:lnTo>
                  <a:pt x="1081" y="80"/>
                </a:lnTo>
                <a:lnTo>
                  <a:pt x="1081" y="8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Freeform 27"/>
          <p:cNvSpPr>
            <a:spLocks noChangeArrowheads="1"/>
          </p:cNvSpPr>
          <p:nvPr/>
        </p:nvSpPr>
        <p:spPr bwMode="auto">
          <a:xfrm>
            <a:off x="5251450" y="3562350"/>
            <a:ext cx="609600" cy="533400"/>
          </a:xfrm>
          <a:custGeom>
            <a:avLst/>
            <a:gdLst>
              <a:gd name="T0" fmla="*/ 886 w 961"/>
              <a:gd name="T1" fmla="*/ 950 h 1121"/>
              <a:gd name="T2" fmla="*/ 776 w 961"/>
              <a:gd name="T3" fmla="*/ 930 h 1121"/>
              <a:gd name="T4" fmla="*/ 675 w 961"/>
              <a:gd name="T5" fmla="*/ 885 h 1121"/>
              <a:gd name="T6" fmla="*/ 585 w 961"/>
              <a:gd name="T7" fmla="*/ 825 h 1121"/>
              <a:gd name="T8" fmla="*/ 510 w 961"/>
              <a:gd name="T9" fmla="*/ 750 h 1121"/>
              <a:gd name="T10" fmla="*/ 450 w 961"/>
              <a:gd name="T11" fmla="*/ 660 h 1121"/>
              <a:gd name="T12" fmla="*/ 405 w 961"/>
              <a:gd name="T13" fmla="*/ 560 h 1121"/>
              <a:gd name="T14" fmla="*/ 385 w 961"/>
              <a:gd name="T15" fmla="*/ 450 h 1121"/>
              <a:gd name="T16" fmla="*/ 385 w 961"/>
              <a:gd name="T17" fmla="*/ 335 h 1121"/>
              <a:gd name="T18" fmla="*/ 405 w 961"/>
              <a:gd name="T19" fmla="*/ 225 h 1121"/>
              <a:gd name="T20" fmla="*/ 450 w 961"/>
              <a:gd name="T21" fmla="*/ 125 h 1121"/>
              <a:gd name="T22" fmla="*/ 505 w 961"/>
              <a:gd name="T23" fmla="*/ 40 h 1121"/>
              <a:gd name="T24" fmla="*/ 485 w 961"/>
              <a:gd name="T25" fmla="*/ 5 h 1121"/>
              <a:gd name="T26" fmla="*/ 380 w 961"/>
              <a:gd name="T27" fmla="*/ 25 h 1121"/>
              <a:gd name="T28" fmla="*/ 285 w 961"/>
              <a:gd name="T29" fmla="*/ 70 h 1121"/>
              <a:gd name="T30" fmla="*/ 195 w 961"/>
              <a:gd name="T31" fmla="*/ 130 h 1121"/>
              <a:gd name="T32" fmla="*/ 125 w 961"/>
              <a:gd name="T33" fmla="*/ 205 h 1121"/>
              <a:gd name="T34" fmla="*/ 65 w 961"/>
              <a:gd name="T35" fmla="*/ 295 h 1121"/>
              <a:gd name="T36" fmla="*/ 25 w 961"/>
              <a:gd name="T37" fmla="*/ 395 h 1121"/>
              <a:gd name="T38" fmla="*/ 0 w 961"/>
              <a:gd name="T39" fmla="*/ 500 h 1121"/>
              <a:gd name="T40" fmla="*/ 0 w 961"/>
              <a:gd name="T41" fmla="*/ 615 h 1121"/>
              <a:gd name="T42" fmla="*/ 25 w 961"/>
              <a:gd name="T43" fmla="*/ 725 h 1121"/>
              <a:gd name="T44" fmla="*/ 65 w 961"/>
              <a:gd name="T45" fmla="*/ 825 h 1121"/>
              <a:gd name="T46" fmla="*/ 125 w 961"/>
              <a:gd name="T47" fmla="*/ 915 h 1121"/>
              <a:gd name="T48" fmla="*/ 205 w 961"/>
              <a:gd name="T49" fmla="*/ 990 h 1121"/>
              <a:gd name="T50" fmla="*/ 295 w 961"/>
              <a:gd name="T51" fmla="*/ 1050 h 1121"/>
              <a:gd name="T52" fmla="*/ 395 w 961"/>
              <a:gd name="T53" fmla="*/ 1095 h 1121"/>
              <a:gd name="T54" fmla="*/ 505 w 961"/>
              <a:gd name="T55" fmla="*/ 1115 h 1121"/>
              <a:gd name="T56" fmla="*/ 620 w 961"/>
              <a:gd name="T57" fmla="*/ 1115 h 1121"/>
              <a:gd name="T58" fmla="*/ 730 w 961"/>
              <a:gd name="T59" fmla="*/ 1095 h 1121"/>
              <a:gd name="T60" fmla="*/ 831 w 961"/>
              <a:gd name="T61" fmla="*/ 1050 h 1121"/>
              <a:gd name="T62" fmla="*/ 920 w 961"/>
              <a:gd name="T63" fmla="*/ 990 h 1121"/>
              <a:gd name="T64" fmla="*/ 941 w 961"/>
              <a:gd name="T65" fmla="*/ 955 h 1121"/>
              <a:gd name="T66" fmla="*/ 505 w 961"/>
              <a:gd name="T67" fmla="*/ 1075 h 1121"/>
              <a:gd name="T68" fmla="*/ 405 w 961"/>
              <a:gd name="T69" fmla="*/ 1055 h 1121"/>
              <a:gd name="T70" fmla="*/ 310 w 961"/>
              <a:gd name="T71" fmla="*/ 1015 h 1121"/>
              <a:gd name="T72" fmla="*/ 230 w 961"/>
              <a:gd name="T73" fmla="*/ 960 h 1121"/>
              <a:gd name="T74" fmla="*/ 160 w 961"/>
              <a:gd name="T75" fmla="*/ 890 h 1121"/>
              <a:gd name="T76" fmla="*/ 100 w 961"/>
              <a:gd name="T77" fmla="*/ 805 h 1121"/>
              <a:gd name="T78" fmla="*/ 60 w 961"/>
              <a:gd name="T79" fmla="*/ 715 h 1121"/>
              <a:gd name="T80" fmla="*/ 40 w 961"/>
              <a:gd name="T81" fmla="*/ 610 h 1121"/>
              <a:gd name="T82" fmla="*/ 40 w 961"/>
              <a:gd name="T83" fmla="*/ 510 h 1121"/>
              <a:gd name="T84" fmla="*/ 60 w 961"/>
              <a:gd name="T85" fmla="*/ 410 h 1121"/>
              <a:gd name="T86" fmla="*/ 100 w 961"/>
              <a:gd name="T87" fmla="*/ 315 h 1121"/>
              <a:gd name="T88" fmla="*/ 155 w 961"/>
              <a:gd name="T89" fmla="*/ 235 h 1121"/>
              <a:gd name="T90" fmla="*/ 245 w 961"/>
              <a:gd name="T91" fmla="*/ 145 h 1121"/>
              <a:gd name="T92" fmla="*/ 375 w 961"/>
              <a:gd name="T93" fmla="*/ 70 h 1121"/>
              <a:gd name="T94" fmla="*/ 425 w 961"/>
              <a:gd name="T95" fmla="*/ 90 h 1121"/>
              <a:gd name="T96" fmla="*/ 385 w 961"/>
              <a:gd name="T97" fmla="*/ 170 h 1121"/>
              <a:gd name="T98" fmla="*/ 355 w 961"/>
              <a:gd name="T99" fmla="*/ 255 h 1121"/>
              <a:gd name="T100" fmla="*/ 340 w 961"/>
              <a:gd name="T101" fmla="*/ 345 h 1121"/>
              <a:gd name="T102" fmla="*/ 345 w 961"/>
              <a:gd name="T103" fmla="*/ 450 h 1121"/>
              <a:gd name="T104" fmla="*/ 365 w 961"/>
              <a:gd name="T105" fmla="*/ 555 h 1121"/>
              <a:gd name="T106" fmla="*/ 400 w 961"/>
              <a:gd name="T107" fmla="*/ 655 h 1121"/>
              <a:gd name="T108" fmla="*/ 455 w 961"/>
              <a:gd name="T109" fmla="*/ 745 h 1121"/>
              <a:gd name="T110" fmla="*/ 525 w 961"/>
              <a:gd name="T111" fmla="*/ 825 h 1121"/>
              <a:gd name="T112" fmla="*/ 605 w 961"/>
              <a:gd name="T113" fmla="*/ 890 h 1121"/>
              <a:gd name="T114" fmla="*/ 700 w 961"/>
              <a:gd name="T115" fmla="*/ 940 h 1121"/>
              <a:gd name="T116" fmla="*/ 800 w 961"/>
              <a:gd name="T117" fmla="*/ 975 h 1121"/>
              <a:gd name="T118" fmla="*/ 790 w 961"/>
              <a:gd name="T119" fmla="*/ 1025 h 1121"/>
              <a:gd name="T120" fmla="*/ 640 w 961"/>
              <a:gd name="T121" fmla="*/ 107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61" h="1121">
                <a:moveTo>
                  <a:pt x="941" y="955"/>
                </a:moveTo>
                <a:lnTo>
                  <a:pt x="886" y="950"/>
                </a:lnTo>
                <a:lnTo>
                  <a:pt x="831" y="940"/>
                </a:lnTo>
                <a:lnTo>
                  <a:pt x="776" y="930"/>
                </a:lnTo>
                <a:lnTo>
                  <a:pt x="725" y="910"/>
                </a:lnTo>
                <a:lnTo>
                  <a:pt x="675" y="885"/>
                </a:lnTo>
                <a:lnTo>
                  <a:pt x="630" y="855"/>
                </a:lnTo>
                <a:lnTo>
                  <a:pt x="585" y="825"/>
                </a:lnTo>
                <a:lnTo>
                  <a:pt x="545" y="790"/>
                </a:lnTo>
                <a:lnTo>
                  <a:pt x="510" y="750"/>
                </a:lnTo>
                <a:lnTo>
                  <a:pt x="475" y="705"/>
                </a:lnTo>
                <a:lnTo>
                  <a:pt x="450" y="660"/>
                </a:lnTo>
                <a:lnTo>
                  <a:pt x="425" y="610"/>
                </a:lnTo>
                <a:lnTo>
                  <a:pt x="405" y="560"/>
                </a:lnTo>
                <a:lnTo>
                  <a:pt x="390" y="505"/>
                </a:lnTo>
                <a:lnTo>
                  <a:pt x="385" y="450"/>
                </a:lnTo>
                <a:lnTo>
                  <a:pt x="380" y="395"/>
                </a:lnTo>
                <a:lnTo>
                  <a:pt x="385" y="335"/>
                </a:lnTo>
                <a:lnTo>
                  <a:pt x="390" y="280"/>
                </a:lnTo>
                <a:lnTo>
                  <a:pt x="405" y="225"/>
                </a:lnTo>
                <a:lnTo>
                  <a:pt x="425" y="175"/>
                </a:lnTo>
                <a:lnTo>
                  <a:pt x="450" y="125"/>
                </a:lnTo>
                <a:lnTo>
                  <a:pt x="475" y="80"/>
                </a:lnTo>
                <a:lnTo>
                  <a:pt x="505" y="40"/>
                </a:lnTo>
                <a:lnTo>
                  <a:pt x="545" y="0"/>
                </a:lnTo>
                <a:lnTo>
                  <a:pt x="485" y="5"/>
                </a:lnTo>
                <a:lnTo>
                  <a:pt x="435" y="15"/>
                </a:lnTo>
                <a:lnTo>
                  <a:pt x="380" y="25"/>
                </a:lnTo>
                <a:lnTo>
                  <a:pt x="330" y="45"/>
                </a:lnTo>
                <a:lnTo>
                  <a:pt x="285" y="70"/>
                </a:lnTo>
                <a:lnTo>
                  <a:pt x="240" y="100"/>
                </a:lnTo>
                <a:lnTo>
                  <a:pt x="195" y="130"/>
                </a:lnTo>
                <a:lnTo>
                  <a:pt x="160" y="170"/>
                </a:lnTo>
                <a:lnTo>
                  <a:pt x="125" y="205"/>
                </a:lnTo>
                <a:lnTo>
                  <a:pt x="90" y="250"/>
                </a:lnTo>
                <a:lnTo>
                  <a:pt x="65" y="295"/>
                </a:lnTo>
                <a:lnTo>
                  <a:pt x="40" y="345"/>
                </a:lnTo>
                <a:lnTo>
                  <a:pt x="25" y="395"/>
                </a:lnTo>
                <a:lnTo>
                  <a:pt x="10" y="445"/>
                </a:lnTo>
                <a:lnTo>
                  <a:pt x="0" y="500"/>
                </a:lnTo>
                <a:lnTo>
                  <a:pt x="0" y="560"/>
                </a:lnTo>
                <a:lnTo>
                  <a:pt x="0" y="615"/>
                </a:lnTo>
                <a:lnTo>
                  <a:pt x="10" y="670"/>
                </a:lnTo>
                <a:lnTo>
                  <a:pt x="25" y="725"/>
                </a:lnTo>
                <a:lnTo>
                  <a:pt x="45" y="775"/>
                </a:lnTo>
                <a:lnTo>
                  <a:pt x="65" y="825"/>
                </a:lnTo>
                <a:lnTo>
                  <a:pt x="95" y="870"/>
                </a:lnTo>
                <a:lnTo>
                  <a:pt x="125" y="915"/>
                </a:lnTo>
                <a:lnTo>
                  <a:pt x="165" y="955"/>
                </a:lnTo>
                <a:lnTo>
                  <a:pt x="205" y="990"/>
                </a:lnTo>
                <a:lnTo>
                  <a:pt x="245" y="1025"/>
                </a:lnTo>
                <a:lnTo>
                  <a:pt x="295" y="1050"/>
                </a:lnTo>
                <a:lnTo>
                  <a:pt x="340" y="1075"/>
                </a:lnTo>
                <a:lnTo>
                  <a:pt x="395" y="1095"/>
                </a:lnTo>
                <a:lnTo>
                  <a:pt x="445" y="1105"/>
                </a:lnTo>
                <a:lnTo>
                  <a:pt x="505" y="1115"/>
                </a:lnTo>
                <a:lnTo>
                  <a:pt x="560" y="1120"/>
                </a:lnTo>
                <a:lnTo>
                  <a:pt x="620" y="1115"/>
                </a:lnTo>
                <a:lnTo>
                  <a:pt x="675" y="1105"/>
                </a:lnTo>
                <a:lnTo>
                  <a:pt x="730" y="1095"/>
                </a:lnTo>
                <a:lnTo>
                  <a:pt x="780" y="1075"/>
                </a:lnTo>
                <a:lnTo>
                  <a:pt x="831" y="1050"/>
                </a:lnTo>
                <a:lnTo>
                  <a:pt x="875" y="1020"/>
                </a:lnTo>
                <a:lnTo>
                  <a:pt x="920" y="990"/>
                </a:lnTo>
                <a:lnTo>
                  <a:pt x="960" y="955"/>
                </a:lnTo>
                <a:lnTo>
                  <a:pt x="941" y="955"/>
                </a:lnTo>
                <a:close/>
                <a:moveTo>
                  <a:pt x="560" y="1080"/>
                </a:moveTo>
                <a:lnTo>
                  <a:pt x="505" y="1075"/>
                </a:lnTo>
                <a:lnTo>
                  <a:pt x="455" y="1070"/>
                </a:lnTo>
                <a:lnTo>
                  <a:pt x="405" y="1055"/>
                </a:lnTo>
                <a:lnTo>
                  <a:pt x="355" y="1040"/>
                </a:lnTo>
                <a:lnTo>
                  <a:pt x="310" y="1015"/>
                </a:lnTo>
                <a:lnTo>
                  <a:pt x="270" y="990"/>
                </a:lnTo>
                <a:lnTo>
                  <a:pt x="230" y="960"/>
                </a:lnTo>
                <a:lnTo>
                  <a:pt x="190" y="925"/>
                </a:lnTo>
                <a:lnTo>
                  <a:pt x="160" y="890"/>
                </a:lnTo>
                <a:lnTo>
                  <a:pt x="130" y="850"/>
                </a:lnTo>
                <a:lnTo>
                  <a:pt x="100" y="805"/>
                </a:lnTo>
                <a:lnTo>
                  <a:pt x="80" y="760"/>
                </a:lnTo>
                <a:lnTo>
                  <a:pt x="60" y="715"/>
                </a:lnTo>
                <a:lnTo>
                  <a:pt x="50" y="665"/>
                </a:lnTo>
                <a:lnTo>
                  <a:pt x="40" y="610"/>
                </a:lnTo>
                <a:lnTo>
                  <a:pt x="40" y="560"/>
                </a:lnTo>
                <a:lnTo>
                  <a:pt x="40" y="510"/>
                </a:lnTo>
                <a:lnTo>
                  <a:pt x="50" y="460"/>
                </a:lnTo>
                <a:lnTo>
                  <a:pt x="60" y="410"/>
                </a:lnTo>
                <a:lnTo>
                  <a:pt x="75" y="360"/>
                </a:lnTo>
                <a:lnTo>
                  <a:pt x="100" y="315"/>
                </a:lnTo>
                <a:lnTo>
                  <a:pt x="125" y="275"/>
                </a:lnTo>
                <a:lnTo>
                  <a:pt x="155" y="235"/>
                </a:lnTo>
                <a:lnTo>
                  <a:pt x="185" y="195"/>
                </a:lnTo>
                <a:lnTo>
                  <a:pt x="245" y="145"/>
                </a:lnTo>
                <a:lnTo>
                  <a:pt x="305" y="105"/>
                </a:lnTo>
                <a:lnTo>
                  <a:pt x="375" y="70"/>
                </a:lnTo>
                <a:lnTo>
                  <a:pt x="450" y="50"/>
                </a:lnTo>
                <a:lnTo>
                  <a:pt x="425" y="90"/>
                </a:lnTo>
                <a:lnTo>
                  <a:pt x="400" y="130"/>
                </a:lnTo>
                <a:lnTo>
                  <a:pt x="385" y="170"/>
                </a:lnTo>
                <a:lnTo>
                  <a:pt x="370" y="210"/>
                </a:lnTo>
                <a:lnTo>
                  <a:pt x="355" y="255"/>
                </a:lnTo>
                <a:lnTo>
                  <a:pt x="345" y="300"/>
                </a:lnTo>
                <a:lnTo>
                  <a:pt x="340" y="345"/>
                </a:lnTo>
                <a:lnTo>
                  <a:pt x="340" y="395"/>
                </a:lnTo>
                <a:lnTo>
                  <a:pt x="345" y="450"/>
                </a:lnTo>
                <a:lnTo>
                  <a:pt x="350" y="505"/>
                </a:lnTo>
                <a:lnTo>
                  <a:pt x="365" y="555"/>
                </a:lnTo>
                <a:lnTo>
                  <a:pt x="380" y="605"/>
                </a:lnTo>
                <a:lnTo>
                  <a:pt x="400" y="655"/>
                </a:lnTo>
                <a:lnTo>
                  <a:pt x="425" y="700"/>
                </a:lnTo>
                <a:lnTo>
                  <a:pt x="455" y="745"/>
                </a:lnTo>
                <a:lnTo>
                  <a:pt x="490" y="785"/>
                </a:lnTo>
                <a:lnTo>
                  <a:pt x="525" y="825"/>
                </a:lnTo>
                <a:lnTo>
                  <a:pt x="565" y="860"/>
                </a:lnTo>
                <a:lnTo>
                  <a:pt x="605" y="890"/>
                </a:lnTo>
                <a:lnTo>
                  <a:pt x="650" y="920"/>
                </a:lnTo>
                <a:lnTo>
                  <a:pt x="700" y="940"/>
                </a:lnTo>
                <a:lnTo>
                  <a:pt x="750" y="960"/>
                </a:lnTo>
                <a:lnTo>
                  <a:pt x="800" y="975"/>
                </a:lnTo>
                <a:lnTo>
                  <a:pt x="855" y="985"/>
                </a:lnTo>
                <a:lnTo>
                  <a:pt x="790" y="1025"/>
                </a:lnTo>
                <a:lnTo>
                  <a:pt x="715" y="1055"/>
                </a:lnTo>
                <a:lnTo>
                  <a:pt x="640" y="1075"/>
                </a:lnTo>
                <a:lnTo>
                  <a:pt x="560" y="10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reeform 28"/>
          <p:cNvSpPr>
            <a:spLocks noChangeArrowheads="1"/>
          </p:cNvSpPr>
          <p:nvPr/>
        </p:nvSpPr>
        <p:spPr bwMode="auto">
          <a:xfrm>
            <a:off x="6310313" y="3564731"/>
            <a:ext cx="711200" cy="533400"/>
          </a:xfrm>
          <a:custGeom>
            <a:avLst/>
            <a:gdLst>
              <a:gd name="T0" fmla="*/ 1106 w 1121"/>
              <a:gd name="T1" fmla="*/ 870 h 1121"/>
              <a:gd name="T2" fmla="*/ 1025 w 1121"/>
              <a:gd name="T3" fmla="*/ 780 h 1121"/>
              <a:gd name="T4" fmla="*/ 876 w 1121"/>
              <a:gd name="T5" fmla="*/ 685 h 1121"/>
              <a:gd name="T6" fmla="*/ 795 w 1121"/>
              <a:gd name="T7" fmla="*/ 675 h 1121"/>
              <a:gd name="T8" fmla="*/ 740 w 1121"/>
              <a:gd name="T9" fmla="*/ 715 h 1121"/>
              <a:gd name="T10" fmla="*/ 695 w 1121"/>
              <a:gd name="T11" fmla="*/ 745 h 1121"/>
              <a:gd name="T12" fmla="*/ 665 w 1121"/>
              <a:gd name="T13" fmla="*/ 740 h 1121"/>
              <a:gd name="T14" fmla="*/ 380 w 1121"/>
              <a:gd name="T15" fmla="*/ 450 h 1121"/>
              <a:gd name="T16" fmla="*/ 390 w 1121"/>
              <a:gd name="T17" fmla="*/ 425 h 1121"/>
              <a:gd name="T18" fmla="*/ 420 w 1121"/>
              <a:gd name="T19" fmla="*/ 400 h 1121"/>
              <a:gd name="T20" fmla="*/ 460 w 1121"/>
              <a:gd name="T21" fmla="*/ 345 h 1121"/>
              <a:gd name="T22" fmla="*/ 455 w 1121"/>
              <a:gd name="T23" fmla="*/ 260 h 1121"/>
              <a:gd name="T24" fmla="*/ 355 w 1121"/>
              <a:gd name="T25" fmla="*/ 100 h 1121"/>
              <a:gd name="T26" fmla="*/ 275 w 1121"/>
              <a:gd name="T27" fmla="*/ 15 h 1121"/>
              <a:gd name="T28" fmla="*/ 215 w 1121"/>
              <a:gd name="T29" fmla="*/ 0 h 1121"/>
              <a:gd name="T30" fmla="*/ 140 w 1121"/>
              <a:gd name="T31" fmla="*/ 35 h 1121"/>
              <a:gd name="T32" fmla="*/ 35 w 1121"/>
              <a:gd name="T33" fmla="*/ 130 h 1121"/>
              <a:gd name="T34" fmla="*/ 0 w 1121"/>
              <a:gd name="T35" fmla="*/ 210 h 1121"/>
              <a:gd name="T36" fmla="*/ 35 w 1121"/>
              <a:gd name="T37" fmla="*/ 370 h 1121"/>
              <a:gd name="T38" fmla="*/ 175 w 1121"/>
              <a:gd name="T39" fmla="*/ 590 h 1121"/>
              <a:gd name="T40" fmla="*/ 335 w 1121"/>
              <a:gd name="T41" fmla="*/ 780 h 1121"/>
              <a:gd name="T42" fmla="*/ 575 w 1121"/>
              <a:gd name="T43" fmla="*/ 990 h 1121"/>
              <a:gd name="T44" fmla="*/ 770 w 1121"/>
              <a:gd name="T45" fmla="*/ 1100 h 1121"/>
              <a:gd name="T46" fmla="*/ 890 w 1121"/>
              <a:gd name="T47" fmla="*/ 1120 h 1121"/>
              <a:gd name="T48" fmla="*/ 991 w 1121"/>
              <a:gd name="T49" fmla="*/ 1095 h 1121"/>
              <a:gd name="T50" fmla="*/ 1096 w 1121"/>
              <a:gd name="T51" fmla="*/ 1000 h 1121"/>
              <a:gd name="T52" fmla="*/ 1120 w 1121"/>
              <a:gd name="T53" fmla="*/ 940 h 1121"/>
              <a:gd name="T54" fmla="*/ 1021 w 1121"/>
              <a:gd name="T55" fmla="*/ 1020 h 1121"/>
              <a:gd name="T56" fmla="*/ 936 w 1121"/>
              <a:gd name="T57" fmla="*/ 1075 h 1121"/>
              <a:gd name="T58" fmla="*/ 785 w 1121"/>
              <a:gd name="T59" fmla="*/ 1065 h 1121"/>
              <a:gd name="T60" fmla="*/ 600 w 1121"/>
              <a:gd name="T61" fmla="*/ 960 h 1121"/>
              <a:gd name="T62" fmla="*/ 365 w 1121"/>
              <a:gd name="T63" fmla="*/ 750 h 1121"/>
              <a:gd name="T64" fmla="*/ 155 w 1121"/>
              <a:gd name="T65" fmla="*/ 495 h 1121"/>
              <a:gd name="T66" fmla="*/ 55 w 1121"/>
              <a:gd name="T67" fmla="*/ 305 h 1121"/>
              <a:gd name="T68" fmla="*/ 45 w 1121"/>
              <a:gd name="T69" fmla="*/ 190 h 1121"/>
              <a:gd name="T70" fmla="*/ 80 w 1121"/>
              <a:gd name="T71" fmla="*/ 135 h 1121"/>
              <a:gd name="T72" fmla="*/ 200 w 1121"/>
              <a:gd name="T73" fmla="*/ 45 h 1121"/>
              <a:gd name="T74" fmla="*/ 240 w 1121"/>
              <a:gd name="T75" fmla="*/ 45 h 1121"/>
              <a:gd name="T76" fmla="*/ 325 w 1121"/>
              <a:gd name="T77" fmla="*/ 130 h 1121"/>
              <a:gd name="T78" fmla="*/ 415 w 1121"/>
              <a:gd name="T79" fmla="*/ 270 h 1121"/>
              <a:gd name="T80" fmla="*/ 425 w 1121"/>
              <a:gd name="T81" fmla="*/ 330 h 1121"/>
              <a:gd name="T82" fmla="*/ 375 w 1121"/>
              <a:gd name="T83" fmla="*/ 380 h 1121"/>
              <a:gd name="T84" fmla="*/ 335 w 1121"/>
              <a:gd name="T85" fmla="*/ 440 h 1121"/>
              <a:gd name="T86" fmla="*/ 490 w 1121"/>
              <a:gd name="T87" fmla="*/ 630 h 1121"/>
              <a:gd name="T88" fmla="*/ 681 w 1121"/>
              <a:gd name="T89" fmla="*/ 790 h 1121"/>
              <a:gd name="T90" fmla="*/ 750 w 1121"/>
              <a:gd name="T91" fmla="*/ 750 h 1121"/>
              <a:gd name="T92" fmla="*/ 805 w 1121"/>
              <a:gd name="T93" fmla="*/ 715 h 1121"/>
              <a:gd name="T94" fmla="*/ 870 w 1121"/>
              <a:gd name="T95" fmla="*/ 725 h 1121"/>
              <a:gd name="T96" fmla="*/ 995 w 1121"/>
              <a:gd name="T97" fmla="*/ 805 h 1121"/>
              <a:gd name="T98" fmla="*/ 1076 w 1121"/>
              <a:gd name="T99" fmla="*/ 905 h 1121"/>
              <a:gd name="T100" fmla="*/ 1065 w 1121"/>
              <a:gd name="T101" fmla="*/ 975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21" h="1121">
                <a:moveTo>
                  <a:pt x="1120" y="915"/>
                </a:moveTo>
                <a:lnTo>
                  <a:pt x="1115" y="895"/>
                </a:lnTo>
                <a:lnTo>
                  <a:pt x="1106" y="870"/>
                </a:lnTo>
                <a:lnTo>
                  <a:pt x="1090" y="850"/>
                </a:lnTo>
                <a:lnTo>
                  <a:pt x="1071" y="825"/>
                </a:lnTo>
                <a:lnTo>
                  <a:pt x="1025" y="780"/>
                </a:lnTo>
                <a:lnTo>
                  <a:pt x="961" y="730"/>
                </a:lnTo>
                <a:lnTo>
                  <a:pt x="915" y="705"/>
                </a:lnTo>
                <a:lnTo>
                  <a:pt x="876" y="685"/>
                </a:lnTo>
                <a:lnTo>
                  <a:pt x="845" y="675"/>
                </a:lnTo>
                <a:lnTo>
                  <a:pt x="821" y="670"/>
                </a:lnTo>
                <a:lnTo>
                  <a:pt x="795" y="675"/>
                </a:lnTo>
                <a:lnTo>
                  <a:pt x="775" y="685"/>
                </a:lnTo>
                <a:lnTo>
                  <a:pt x="755" y="695"/>
                </a:lnTo>
                <a:lnTo>
                  <a:pt x="740" y="715"/>
                </a:lnTo>
                <a:lnTo>
                  <a:pt x="725" y="725"/>
                </a:lnTo>
                <a:lnTo>
                  <a:pt x="705" y="740"/>
                </a:lnTo>
                <a:lnTo>
                  <a:pt x="695" y="745"/>
                </a:lnTo>
                <a:lnTo>
                  <a:pt x="681" y="750"/>
                </a:lnTo>
                <a:lnTo>
                  <a:pt x="670" y="750"/>
                </a:lnTo>
                <a:lnTo>
                  <a:pt x="665" y="740"/>
                </a:lnTo>
                <a:lnTo>
                  <a:pt x="520" y="605"/>
                </a:lnTo>
                <a:lnTo>
                  <a:pt x="385" y="460"/>
                </a:lnTo>
                <a:lnTo>
                  <a:pt x="380" y="450"/>
                </a:lnTo>
                <a:lnTo>
                  <a:pt x="375" y="445"/>
                </a:lnTo>
                <a:lnTo>
                  <a:pt x="380" y="435"/>
                </a:lnTo>
                <a:lnTo>
                  <a:pt x="390" y="425"/>
                </a:lnTo>
                <a:lnTo>
                  <a:pt x="400" y="410"/>
                </a:lnTo>
                <a:lnTo>
                  <a:pt x="405" y="410"/>
                </a:lnTo>
                <a:lnTo>
                  <a:pt x="420" y="400"/>
                </a:lnTo>
                <a:lnTo>
                  <a:pt x="435" y="380"/>
                </a:lnTo>
                <a:lnTo>
                  <a:pt x="450" y="365"/>
                </a:lnTo>
                <a:lnTo>
                  <a:pt x="460" y="345"/>
                </a:lnTo>
                <a:lnTo>
                  <a:pt x="465" y="320"/>
                </a:lnTo>
                <a:lnTo>
                  <a:pt x="465" y="295"/>
                </a:lnTo>
                <a:lnTo>
                  <a:pt x="455" y="260"/>
                </a:lnTo>
                <a:lnTo>
                  <a:pt x="435" y="220"/>
                </a:lnTo>
                <a:lnTo>
                  <a:pt x="405" y="175"/>
                </a:lnTo>
                <a:lnTo>
                  <a:pt x="355" y="100"/>
                </a:lnTo>
                <a:lnTo>
                  <a:pt x="310" y="50"/>
                </a:lnTo>
                <a:lnTo>
                  <a:pt x="290" y="29"/>
                </a:lnTo>
                <a:lnTo>
                  <a:pt x="275" y="15"/>
                </a:lnTo>
                <a:lnTo>
                  <a:pt x="255" y="5"/>
                </a:lnTo>
                <a:lnTo>
                  <a:pt x="235" y="0"/>
                </a:lnTo>
                <a:lnTo>
                  <a:pt x="215" y="0"/>
                </a:lnTo>
                <a:lnTo>
                  <a:pt x="190" y="5"/>
                </a:lnTo>
                <a:lnTo>
                  <a:pt x="165" y="15"/>
                </a:lnTo>
                <a:lnTo>
                  <a:pt x="140" y="35"/>
                </a:lnTo>
                <a:lnTo>
                  <a:pt x="90" y="65"/>
                </a:lnTo>
                <a:lnTo>
                  <a:pt x="50" y="105"/>
                </a:lnTo>
                <a:lnTo>
                  <a:pt x="35" y="130"/>
                </a:lnTo>
                <a:lnTo>
                  <a:pt x="20" y="155"/>
                </a:lnTo>
                <a:lnTo>
                  <a:pt x="10" y="180"/>
                </a:lnTo>
                <a:lnTo>
                  <a:pt x="0" y="210"/>
                </a:lnTo>
                <a:lnTo>
                  <a:pt x="0" y="255"/>
                </a:lnTo>
                <a:lnTo>
                  <a:pt x="15" y="310"/>
                </a:lnTo>
                <a:lnTo>
                  <a:pt x="35" y="370"/>
                </a:lnTo>
                <a:lnTo>
                  <a:pt x="70" y="435"/>
                </a:lnTo>
                <a:lnTo>
                  <a:pt x="115" y="510"/>
                </a:lnTo>
                <a:lnTo>
                  <a:pt x="175" y="590"/>
                </a:lnTo>
                <a:lnTo>
                  <a:pt x="250" y="680"/>
                </a:lnTo>
                <a:lnTo>
                  <a:pt x="335" y="775"/>
                </a:lnTo>
                <a:lnTo>
                  <a:pt x="335" y="780"/>
                </a:lnTo>
                <a:lnTo>
                  <a:pt x="420" y="860"/>
                </a:lnTo>
                <a:lnTo>
                  <a:pt x="500" y="930"/>
                </a:lnTo>
                <a:lnTo>
                  <a:pt x="575" y="990"/>
                </a:lnTo>
                <a:lnTo>
                  <a:pt x="645" y="1035"/>
                </a:lnTo>
                <a:lnTo>
                  <a:pt x="710" y="1075"/>
                </a:lnTo>
                <a:lnTo>
                  <a:pt x="770" y="1100"/>
                </a:lnTo>
                <a:lnTo>
                  <a:pt x="825" y="1115"/>
                </a:lnTo>
                <a:lnTo>
                  <a:pt x="880" y="1120"/>
                </a:lnTo>
                <a:lnTo>
                  <a:pt x="890" y="1120"/>
                </a:lnTo>
                <a:lnTo>
                  <a:pt x="925" y="1115"/>
                </a:lnTo>
                <a:lnTo>
                  <a:pt x="961" y="1105"/>
                </a:lnTo>
                <a:lnTo>
                  <a:pt x="991" y="1095"/>
                </a:lnTo>
                <a:lnTo>
                  <a:pt x="1016" y="1075"/>
                </a:lnTo>
                <a:lnTo>
                  <a:pt x="1060" y="1040"/>
                </a:lnTo>
                <a:lnTo>
                  <a:pt x="1096" y="1000"/>
                </a:lnTo>
                <a:lnTo>
                  <a:pt x="1110" y="980"/>
                </a:lnTo>
                <a:lnTo>
                  <a:pt x="1115" y="960"/>
                </a:lnTo>
                <a:lnTo>
                  <a:pt x="1120" y="940"/>
                </a:lnTo>
                <a:lnTo>
                  <a:pt x="1120" y="915"/>
                </a:lnTo>
                <a:close/>
                <a:moveTo>
                  <a:pt x="1065" y="975"/>
                </a:moveTo>
                <a:lnTo>
                  <a:pt x="1021" y="1020"/>
                </a:lnTo>
                <a:lnTo>
                  <a:pt x="980" y="1055"/>
                </a:lnTo>
                <a:lnTo>
                  <a:pt x="961" y="1065"/>
                </a:lnTo>
                <a:lnTo>
                  <a:pt x="936" y="1075"/>
                </a:lnTo>
                <a:lnTo>
                  <a:pt x="890" y="1080"/>
                </a:lnTo>
                <a:lnTo>
                  <a:pt x="840" y="1080"/>
                </a:lnTo>
                <a:lnTo>
                  <a:pt x="785" y="1065"/>
                </a:lnTo>
                <a:lnTo>
                  <a:pt x="730" y="1040"/>
                </a:lnTo>
                <a:lnTo>
                  <a:pt x="665" y="1005"/>
                </a:lnTo>
                <a:lnTo>
                  <a:pt x="600" y="960"/>
                </a:lnTo>
                <a:lnTo>
                  <a:pt x="525" y="900"/>
                </a:lnTo>
                <a:lnTo>
                  <a:pt x="445" y="830"/>
                </a:lnTo>
                <a:lnTo>
                  <a:pt x="365" y="750"/>
                </a:lnTo>
                <a:lnTo>
                  <a:pt x="285" y="660"/>
                </a:lnTo>
                <a:lnTo>
                  <a:pt x="215" y="575"/>
                </a:lnTo>
                <a:lnTo>
                  <a:pt x="155" y="495"/>
                </a:lnTo>
                <a:lnTo>
                  <a:pt x="110" y="425"/>
                </a:lnTo>
                <a:lnTo>
                  <a:pt x="75" y="365"/>
                </a:lnTo>
                <a:lnTo>
                  <a:pt x="55" y="305"/>
                </a:lnTo>
                <a:lnTo>
                  <a:pt x="40" y="255"/>
                </a:lnTo>
                <a:lnTo>
                  <a:pt x="40" y="215"/>
                </a:lnTo>
                <a:lnTo>
                  <a:pt x="45" y="190"/>
                </a:lnTo>
                <a:lnTo>
                  <a:pt x="55" y="170"/>
                </a:lnTo>
                <a:lnTo>
                  <a:pt x="65" y="150"/>
                </a:lnTo>
                <a:lnTo>
                  <a:pt x="80" y="135"/>
                </a:lnTo>
                <a:lnTo>
                  <a:pt x="115" y="100"/>
                </a:lnTo>
                <a:lnTo>
                  <a:pt x="160" y="65"/>
                </a:lnTo>
                <a:lnTo>
                  <a:pt x="200" y="45"/>
                </a:lnTo>
                <a:lnTo>
                  <a:pt x="215" y="40"/>
                </a:lnTo>
                <a:lnTo>
                  <a:pt x="230" y="40"/>
                </a:lnTo>
                <a:lnTo>
                  <a:pt x="240" y="45"/>
                </a:lnTo>
                <a:lnTo>
                  <a:pt x="255" y="55"/>
                </a:lnTo>
                <a:lnTo>
                  <a:pt x="290" y="80"/>
                </a:lnTo>
                <a:lnTo>
                  <a:pt x="325" y="130"/>
                </a:lnTo>
                <a:lnTo>
                  <a:pt x="375" y="195"/>
                </a:lnTo>
                <a:lnTo>
                  <a:pt x="400" y="235"/>
                </a:lnTo>
                <a:lnTo>
                  <a:pt x="415" y="270"/>
                </a:lnTo>
                <a:lnTo>
                  <a:pt x="425" y="295"/>
                </a:lnTo>
                <a:lnTo>
                  <a:pt x="425" y="315"/>
                </a:lnTo>
                <a:lnTo>
                  <a:pt x="425" y="330"/>
                </a:lnTo>
                <a:lnTo>
                  <a:pt x="415" y="345"/>
                </a:lnTo>
                <a:lnTo>
                  <a:pt x="390" y="370"/>
                </a:lnTo>
                <a:lnTo>
                  <a:pt x="375" y="380"/>
                </a:lnTo>
                <a:lnTo>
                  <a:pt x="355" y="400"/>
                </a:lnTo>
                <a:lnTo>
                  <a:pt x="345" y="420"/>
                </a:lnTo>
                <a:lnTo>
                  <a:pt x="335" y="440"/>
                </a:lnTo>
                <a:lnTo>
                  <a:pt x="340" y="465"/>
                </a:lnTo>
                <a:lnTo>
                  <a:pt x="355" y="490"/>
                </a:lnTo>
                <a:lnTo>
                  <a:pt x="490" y="630"/>
                </a:lnTo>
                <a:lnTo>
                  <a:pt x="635" y="770"/>
                </a:lnTo>
                <a:lnTo>
                  <a:pt x="655" y="785"/>
                </a:lnTo>
                <a:lnTo>
                  <a:pt x="681" y="790"/>
                </a:lnTo>
                <a:lnTo>
                  <a:pt x="705" y="785"/>
                </a:lnTo>
                <a:lnTo>
                  <a:pt x="730" y="770"/>
                </a:lnTo>
                <a:lnTo>
                  <a:pt x="750" y="750"/>
                </a:lnTo>
                <a:lnTo>
                  <a:pt x="766" y="740"/>
                </a:lnTo>
                <a:lnTo>
                  <a:pt x="791" y="720"/>
                </a:lnTo>
                <a:lnTo>
                  <a:pt x="805" y="715"/>
                </a:lnTo>
                <a:lnTo>
                  <a:pt x="825" y="710"/>
                </a:lnTo>
                <a:lnTo>
                  <a:pt x="845" y="715"/>
                </a:lnTo>
                <a:lnTo>
                  <a:pt x="870" y="725"/>
                </a:lnTo>
                <a:lnTo>
                  <a:pt x="900" y="740"/>
                </a:lnTo>
                <a:lnTo>
                  <a:pt x="940" y="765"/>
                </a:lnTo>
                <a:lnTo>
                  <a:pt x="995" y="805"/>
                </a:lnTo>
                <a:lnTo>
                  <a:pt x="1041" y="845"/>
                </a:lnTo>
                <a:lnTo>
                  <a:pt x="1065" y="885"/>
                </a:lnTo>
                <a:lnTo>
                  <a:pt x="1076" y="905"/>
                </a:lnTo>
                <a:lnTo>
                  <a:pt x="1080" y="920"/>
                </a:lnTo>
                <a:lnTo>
                  <a:pt x="1080" y="950"/>
                </a:lnTo>
                <a:lnTo>
                  <a:pt x="1065" y="97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6A0E6-332F-4D1E-9642-045A101C740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8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472471-B07E-4974-9DA7-7F915D2B48FF}" type="datetime1">
              <a:rPr lang="de-DE" smtClean="0"/>
              <a:t>11.09.2024</a:t>
            </a:fld>
            <a:endParaRPr lang="de-DE"/>
          </a:p>
        </p:txBody>
      </p:sp>
      <p:sp>
        <p:nvSpPr>
          <p:cNvPr id="29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68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2309813" y="826294"/>
            <a:ext cx="4343400" cy="3206354"/>
          </a:xfrm>
          <a:custGeom>
            <a:avLst/>
            <a:gdLst>
              <a:gd name="T0" fmla="*/ 941 w 12095"/>
              <a:gd name="T1" fmla="*/ 2792 h 11906"/>
              <a:gd name="T2" fmla="*/ 1378 w 12095"/>
              <a:gd name="T3" fmla="*/ 2514 h 11906"/>
              <a:gd name="T4" fmla="*/ 1794 w 12095"/>
              <a:gd name="T5" fmla="*/ 2377 h 11906"/>
              <a:gd name="T6" fmla="*/ 2248 w 12095"/>
              <a:gd name="T7" fmla="*/ 1837 h 11906"/>
              <a:gd name="T8" fmla="*/ 2615 w 12095"/>
              <a:gd name="T9" fmla="*/ 1171 h 11906"/>
              <a:gd name="T10" fmla="*/ 2999 w 12095"/>
              <a:gd name="T11" fmla="*/ 1131 h 11906"/>
              <a:gd name="T12" fmla="*/ 3406 w 12095"/>
              <a:gd name="T13" fmla="*/ 1149 h 11906"/>
              <a:gd name="T14" fmla="*/ 3962 w 12095"/>
              <a:gd name="T15" fmla="*/ 981 h 11906"/>
              <a:gd name="T16" fmla="*/ 4051 w 12095"/>
              <a:gd name="T17" fmla="*/ 1427 h 11906"/>
              <a:gd name="T18" fmla="*/ 3958 w 12095"/>
              <a:gd name="T19" fmla="*/ 1781 h 11906"/>
              <a:gd name="T20" fmla="*/ 4365 w 12095"/>
              <a:gd name="T21" fmla="*/ 1670 h 11906"/>
              <a:gd name="T22" fmla="*/ 4634 w 12095"/>
              <a:gd name="T23" fmla="*/ 888 h 11906"/>
              <a:gd name="T24" fmla="*/ 5305 w 12095"/>
              <a:gd name="T25" fmla="*/ 75 h 11906"/>
              <a:gd name="T26" fmla="*/ 6188 w 12095"/>
              <a:gd name="T27" fmla="*/ 97 h 11906"/>
              <a:gd name="T28" fmla="*/ 6498 w 12095"/>
              <a:gd name="T29" fmla="*/ 256 h 11906"/>
              <a:gd name="T30" fmla="*/ 6679 w 12095"/>
              <a:gd name="T31" fmla="*/ 543 h 11906"/>
              <a:gd name="T32" fmla="*/ 7712 w 12095"/>
              <a:gd name="T33" fmla="*/ 981 h 11906"/>
              <a:gd name="T34" fmla="*/ 8723 w 12095"/>
              <a:gd name="T35" fmla="*/ 2059 h 11906"/>
              <a:gd name="T36" fmla="*/ 9289 w 12095"/>
              <a:gd name="T37" fmla="*/ 2438 h 11906"/>
              <a:gd name="T38" fmla="*/ 10557 w 12095"/>
              <a:gd name="T39" fmla="*/ 2394 h 11906"/>
              <a:gd name="T40" fmla="*/ 11251 w 12095"/>
              <a:gd name="T41" fmla="*/ 3277 h 11906"/>
              <a:gd name="T42" fmla="*/ 11661 w 12095"/>
              <a:gd name="T43" fmla="*/ 4462 h 11906"/>
              <a:gd name="T44" fmla="*/ 12094 w 12095"/>
              <a:gd name="T45" fmla="*/ 4988 h 11906"/>
              <a:gd name="T46" fmla="*/ 11719 w 12095"/>
              <a:gd name="T47" fmla="*/ 5712 h 11906"/>
              <a:gd name="T48" fmla="*/ 12002 w 12095"/>
              <a:gd name="T49" fmla="*/ 5999 h 11906"/>
              <a:gd name="T50" fmla="*/ 11917 w 12095"/>
              <a:gd name="T51" fmla="*/ 6158 h 11906"/>
              <a:gd name="T52" fmla="*/ 11856 w 12095"/>
              <a:gd name="T53" fmla="*/ 6856 h 11906"/>
              <a:gd name="T54" fmla="*/ 11697 w 12095"/>
              <a:gd name="T55" fmla="*/ 7253 h 11906"/>
              <a:gd name="T56" fmla="*/ 11401 w 12095"/>
              <a:gd name="T57" fmla="*/ 7593 h 11906"/>
              <a:gd name="T58" fmla="*/ 11105 w 12095"/>
              <a:gd name="T59" fmla="*/ 8119 h 11906"/>
              <a:gd name="T60" fmla="*/ 10813 w 12095"/>
              <a:gd name="T61" fmla="*/ 9348 h 11906"/>
              <a:gd name="T62" fmla="*/ 10151 w 12095"/>
              <a:gd name="T63" fmla="*/ 10849 h 11906"/>
              <a:gd name="T64" fmla="*/ 9121 w 12095"/>
              <a:gd name="T65" fmla="*/ 11869 h 11906"/>
              <a:gd name="T66" fmla="*/ 7884 w 12095"/>
              <a:gd name="T67" fmla="*/ 11498 h 11906"/>
              <a:gd name="T68" fmla="*/ 7491 w 12095"/>
              <a:gd name="T69" fmla="*/ 11247 h 11906"/>
              <a:gd name="T70" fmla="*/ 6983 w 12095"/>
              <a:gd name="T71" fmla="*/ 10964 h 11906"/>
              <a:gd name="T72" fmla="*/ 6250 w 12095"/>
              <a:gd name="T73" fmla="*/ 10898 h 11906"/>
              <a:gd name="T74" fmla="*/ 5460 w 12095"/>
              <a:gd name="T75" fmla="*/ 10743 h 11906"/>
              <a:gd name="T76" fmla="*/ 4682 w 12095"/>
              <a:gd name="T77" fmla="*/ 10818 h 11906"/>
              <a:gd name="T78" fmla="*/ 3622 w 12095"/>
              <a:gd name="T79" fmla="*/ 10620 h 11906"/>
              <a:gd name="T80" fmla="*/ 2593 w 12095"/>
              <a:gd name="T81" fmla="*/ 10036 h 11906"/>
              <a:gd name="T82" fmla="*/ 2284 w 12095"/>
              <a:gd name="T83" fmla="*/ 9122 h 11906"/>
              <a:gd name="T84" fmla="*/ 1806 w 12095"/>
              <a:gd name="T85" fmla="*/ 8954 h 11906"/>
              <a:gd name="T86" fmla="*/ 1162 w 12095"/>
              <a:gd name="T87" fmla="*/ 8905 h 11906"/>
              <a:gd name="T88" fmla="*/ 543 w 12095"/>
              <a:gd name="T89" fmla="*/ 8424 h 11906"/>
              <a:gd name="T90" fmla="*/ 451 w 12095"/>
              <a:gd name="T91" fmla="*/ 7933 h 11906"/>
              <a:gd name="T92" fmla="*/ 415 w 12095"/>
              <a:gd name="T93" fmla="*/ 7809 h 11906"/>
              <a:gd name="T94" fmla="*/ 1043 w 12095"/>
              <a:gd name="T95" fmla="*/ 7103 h 11906"/>
              <a:gd name="T96" fmla="*/ 1312 w 12095"/>
              <a:gd name="T97" fmla="*/ 6038 h 11906"/>
              <a:gd name="T98" fmla="*/ 1025 w 12095"/>
              <a:gd name="T99" fmla="*/ 5844 h 11906"/>
              <a:gd name="T100" fmla="*/ 844 w 12095"/>
              <a:gd name="T101" fmla="*/ 5699 h 11906"/>
              <a:gd name="T102" fmla="*/ 592 w 12095"/>
              <a:gd name="T103" fmla="*/ 5730 h 11906"/>
              <a:gd name="T104" fmla="*/ 429 w 12095"/>
              <a:gd name="T105" fmla="*/ 5553 h 11906"/>
              <a:gd name="T106" fmla="*/ 269 w 12095"/>
              <a:gd name="T107" fmla="*/ 5341 h 11906"/>
              <a:gd name="T108" fmla="*/ 168 w 12095"/>
              <a:gd name="T109" fmla="*/ 4497 h 11906"/>
              <a:gd name="T110" fmla="*/ 358 w 12095"/>
              <a:gd name="T111" fmla="*/ 4131 h 11906"/>
              <a:gd name="T112" fmla="*/ 508 w 12095"/>
              <a:gd name="T113" fmla="*/ 3463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95" h="11906">
                <a:moveTo>
                  <a:pt x="283" y="3180"/>
                </a:moveTo>
                <a:lnTo>
                  <a:pt x="388" y="3052"/>
                </a:lnTo>
                <a:lnTo>
                  <a:pt x="490" y="3115"/>
                </a:lnTo>
                <a:lnTo>
                  <a:pt x="596" y="3088"/>
                </a:lnTo>
                <a:lnTo>
                  <a:pt x="680" y="3013"/>
                </a:lnTo>
                <a:lnTo>
                  <a:pt x="786" y="2964"/>
                </a:lnTo>
                <a:lnTo>
                  <a:pt x="844" y="2942"/>
                </a:lnTo>
                <a:lnTo>
                  <a:pt x="941" y="2792"/>
                </a:lnTo>
                <a:lnTo>
                  <a:pt x="941" y="2792"/>
                </a:lnTo>
                <a:lnTo>
                  <a:pt x="967" y="2726"/>
                </a:lnTo>
                <a:lnTo>
                  <a:pt x="989" y="2678"/>
                </a:lnTo>
                <a:lnTo>
                  <a:pt x="1003" y="2651"/>
                </a:lnTo>
                <a:lnTo>
                  <a:pt x="1003" y="2651"/>
                </a:lnTo>
                <a:lnTo>
                  <a:pt x="1086" y="2566"/>
                </a:lnTo>
                <a:lnTo>
                  <a:pt x="1232" y="2531"/>
                </a:lnTo>
                <a:lnTo>
                  <a:pt x="1378" y="2514"/>
                </a:lnTo>
                <a:lnTo>
                  <a:pt x="1498" y="2527"/>
                </a:lnTo>
                <a:lnTo>
                  <a:pt x="1498" y="2527"/>
                </a:lnTo>
                <a:lnTo>
                  <a:pt x="1639" y="2514"/>
                </a:lnTo>
                <a:lnTo>
                  <a:pt x="1639" y="2514"/>
                </a:lnTo>
                <a:lnTo>
                  <a:pt x="1657" y="2509"/>
                </a:lnTo>
                <a:lnTo>
                  <a:pt x="1683" y="2487"/>
                </a:lnTo>
                <a:lnTo>
                  <a:pt x="1723" y="2460"/>
                </a:lnTo>
                <a:lnTo>
                  <a:pt x="1794" y="2377"/>
                </a:lnTo>
                <a:lnTo>
                  <a:pt x="1860" y="2253"/>
                </a:lnTo>
                <a:lnTo>
                  <a:pt x="1930" y="2204"/>
                </a:lnTo>
                <a:lnTo>
                  <a:pt x="2023" y="2099"/>
                </a:lnTo>
                <a:lnTo>
                  <a:pt x="2155" y="2019"/>
                </a:lnTo>
                <a:lnTo>
                  <a:pt x="2155" y="2019"/>
                </a:lnTo>
                <a:lnTo>
                  <a:pt x="2174" y="1983"/>
                </a:lnTo>
                <a:lnTo>
                  <a:pt x="2204" y="1926"/>
                </a:lnTo>
                <a:lnTo>
                  <a:pt x="2248" y="1837"/>
                </a:lnTo>
                <a:lnTo>
                  <a:pt x="2261" y="1670"/>
                </a:lnTo>
                <a:lnTo>
                  <a:pt x="2279" y="1449"/>
                </a:lnTo>
                <a:lnTo>
                  <a:pt x="2293" y="1334"/>
                </a:lnTo>
                <a:lnTo>
                  <a:pt x="2332" y="1246"/>
                </a:lnTo>
                <a:lnTo>
                  <a:pt x="2403" y="1215"/>
                </a:lnTo>
                <a:lnTo>
                  <a:pt x="2470" y="1215"/>
                </a:lnTo>
                <a:lnTo>
                  <a:pt x="2553" y="1215"/>
                </a:lnTo>
                <a:lnTo>
                  <a:pt x="2615" y="1171"/>
                </a:lnTo>
                <a:lnTo>
                  <a:pt x="2633" y="1060"/>
                </a:lnTo>
                <a:lnTo>
                  <a:pt x="2663" y="976"/>
                </a:lnTo>
                <a:lnTo>
                  <a:pt x="2725" y="928"/>
                </a:lnTo>
                <a:lnTo>
                  <a:pt x="2805" y="906"/>
                </a:lnTo>
                <a:lnTo>
                  <a:pt x="2875" y="919"/>
                </a:lnTo>
                <a:lnTo>
                  <a:pt x="2920" y="981"/>
                </a:lnTo>
                <a:lnTo>
                  <a:pt x="2951" y="1043"/>
                </a:lnTo>
                <a:lnTo>
                  <a:pt x="2999" y="1131"/>
                </a:lnTo>
                <a:lnTo>
                  <a:pt x="3079" y="1166"/>
                </a:lnTo>
                <a:lnTo>
                  <a:pt x="3141" y="1126"/>
                </a:lnTo>
                <a:lnTo>
                  <a:pt x="3185" y="1074"/>
                </a:lnTo>
                <a:lnTo>
                  <a:pt x="3221" y="1030"/>
                </a:lnTo>
                <a:lnTo>
                  <a:pt x="3264" y="1030"/>
                </a:lnTo>
                <a:lnTo>
                  <a:pt x="3309" y="1091"/>
                </a:lnTo>
                <a:lnTo>
                  <a:pt x="3309" y="1149"/>
                </a:lnTo>
                <a:lnTo>
                  <a:pt x="3406" y="1149"/>
                </a:lnTo>
                <a:lnTo>
                  <a:pt x="3490" y="1131"/>
                </a:lnTo>
                <a:lnTo>
                  <a:pt x="3573" y="1117"/>
                </a:lnTo>
                <a:lnTo>
                  <a:pt x="3666" y="1122"/>
                </a:lnTo>
                <a:lnTo>
                  <a:pt x="3777" y="1065"/>
                </a:lnTo>
                <a:lnTo>
                  <a:pt x="3852" y="1011"/>
                </a:lnTo>
                <a:lnTo>
                  <a:pt x="3892" y="928"/>
                </a:lnTo>
                <a:lnTo>
                  <a:pt x="3936" y="933"/>
                </a:lnTo>
                <a:lnTo>
                  <a:pt x="3962" y="981"/>
                </a:lnTo>
                <a:lnTo>
                  <a:pt x="3993" y="1074"/>
                </a:lnTo>
                <a:lnTo>
                  <a:pt x="3993" y="1162"/>
                </a:lnTo>
                <a:lnTo>
                  <a:pt x="3993" y="1241"/>
                </a:lnTo>
                <a:lnTo>
                  <a:pt x="4011" y="1343"/>
                </a:lnTo>
                <a:lnTo>
                  <a:pt x="4011" y="1343"/>
                </a:lnTo>
                <a:lnTo>
                  <a:pt x="4029" y="1387"/>
                </a:lnTo>
                <a:lnTo>
                  <a:pt x="4042" y="1413"/>
                </a:lnTo>
                <a:lnTo>
                  <a:pt x="4051" y="1427"/>
                </a:lnTo>
                <a:lnTo>
                  <a:pt x="4051" y="1427"/>
                </a:lnTo>
                <a:lnTo>
                  <a:pt x="4055" y="1431"/>
                </a:lnTo>
                <a:lnTo>
                  <a:pt x="4051" y="1440"/>
                </a:lnTo>
                <a:lnTo>
                  <a:pt x="4033" y="1467"/>
                </a:lnTo>
                <a:lnTo>
                  <a:pt x="4011" y="1511"/>
                </a:lnTo>
                <a:lnTo>
                  <a:pt x="3941" y="1599"/>
                </a:lnTo>
                <a:lnTo>
                  <a:pt x="3914" y="1723"/>
                </a:lnTo>
                <a:lnTo>
                  <a:pt x="3958" y="1781"/>
                </a:lnTo>
                <a:lnTo>
                  <a:pt x="4091" y="1750"/>
                </a:lnTo>
                <a:lnTo>
                  <a:pt x="4091" y="1750"/>
                </a:lnTo>
                <a:lnTo>
                  <a:pt x="4144" y="1736"/>
                </a:lnTo>
                <a:lnTo>
                  <a:pt x="4205" y="1718"/>
                </a:lnTo>
                <a:lnTo>
                  <a:pt x="4205" y="1718"/>
                </a:lnTo>
                <a:lnTo>
                  <a:pt x="4280" y="1696"/>
                </a:lnTo>
                <a:lnTo>
                  <a:pt x="4365" y="1670"/>
                </a:lnTo>
                <a:lnTo>
                  <a:pt x="4365" y="1670"/>
                </a:lnTo>
                <a:lnTo>
                  <a:pt x="4391" y="1648"/>
                </a:lnTo>
                <a:lnTo>
                  <a:pt x="4431" y="1608"/>
                </a:lnTo>
                <a:lnTo>
                  <a:pt x="4479" y="1555"/>
                </a:lnTo>
                <a:lnTo>
                  <a:pt x="4545" y="1431"/>
                </a:lnTo>
                <a:lnTo>
                  <a:pt x="4545" y="1325"/>
                </a:lnTo>
                <a:lnTo>
                  <a:pt x="4533" y="1219"/>
                </a:lnTo>
                <a:lnTo>
                  <a:pt x="4506" y="1140"/>
                </a:lnTo>
                <a:lnTo>
                  <a:pt x="4634" y="888"/>
                </a:lnTo>
                <a:lnTo>
                  <a:pt x="4598" y="650"/>
                </a:lnTo>
                <a:lnTo>
                  <a:pt x="4695" y="539"/>
                </a:lnTo>
                <a:lnTo>
                  <a:pt x="4811" y="460"/>
                </a:lnTo>
                <a:lnTo>
                  <a:pt x="4899" y="300"/>
                </a:lnTo>
                <a:lnTo>
                  <a:pt x="4987" y="204"/>
                </a:lnTo>
                <a:lnTo>
                  <a:pt x="5054" y="106"/>
                </a:lnTo>
                <a:lnTo>
                  <a:pt x="5155" y="75"/>
                </a:lnTo>
                <a:lnTo>
                  <a:pt x="5305" y="75"/>
                </a:lnTo>
                <a:lnTo>
                  <a:pt x="5464" y="75"/>
                </a:lnTo>
                <a:lnTo>
                  <a:pt x="5685" y="106"/>
                </a:lnTo>
                <a:lnTo>
                  <a:pt x="5747" y="101"/>
                </a:lnTo>
                <a:lnTo>
                  <a:pt x="5835" y="0"/>
                </a:lnTo>
                <a:lnTo>
                  <a:pt x="5906" y="0"/>
                </a:lnTo>
                <a:lnTo>
                  <a:pt x="5981" y="71"/>
                </a:lnTo>
                <a:lnTo>
                  <a:pt x="6091" y="88"/>
                </a:lnTo>
                <a:lnTo>
                  <a:pt x="6188" y="97"/>
                </a:lnTo>
                <a:lnTo>
                  <a:pt x="6259" y="177"/>
                </a:lnTo>
                <a:lnTo>
                  <a:pt x="6352" y="238"/>
                </a:lnTo>
                <a:lnTo>
                  <a:pt x="6352" y="238"/>
                </a:lnTo>
                <a:lnTo>
                  <a:pt x="6405" y="247"/>
                </a:lnTo>
                <a:lnTo>
                  <a:pt x="6449" y="256"/>
                </a:lnTo>
                <a:lnTo>
                  <a:pt x="6484" y="256"/>
                </a:lnTo>
                <a:lnTo>
                  <a:pt x="6484" y="256"/>
                </a:lnTo>
                <a:lnTo>
                  <a:pt x="6498" y="256"/>
                </a:lnTo>
                <a:lnTo>
                  <a:pt x="6511" y="247"/>
                </a:lnTo>
                <a:lnTo>
                  <a:pt x="6546" y="225"/>
                </a:lnTo>
                <a:lnTo>
                  <a:pt x="6581" y="194"/>
                </a:lnTo>
                <a:lnTo>
                  <a:pt x="6665" y="119"/>
                </a:lnTo>
                <a:lnTo>
                  <a:pt x="6714" y="146"/>
                </a:lnTo>
                <a:lnTo>
                  <a:pt x="6714" y="265"/>
                </a:lnTo>
                <a:lnTo>
                  <a:pt x="6683" y="406"/>
                </a:lnTo>
                <a:lnTo>
                  <a:pt x="6679" y="543"/>
                </a:lnTo>
                <a:lnTo>
                  <a:pt x="6745" y="641"/>
                </a:lnTo>
                <a:lnTo>
                  <a:pt x="6789" y="734"/>
                </a:lnTo>
                <a:lnTo>
                  <a:pt x="6789" y="848"/>
                </a:lnTo>
                <a:lnTo>
                  <a:pt x="6864" y="875"/>
                </a:lnTo>
                <a:lnTo>
                  <a:pt x="7147" y="937"/>
                </a:lnTo>
                <a:lnTo>
                  <a:pt x="7368" y="848"/>
                </a:lnTo>
                <a:lnTo>
                  <a:pt x="7500" y="892"/>
                </a:lnTo>
                <a:lnTo>
                  <a:pt x="7712" y="981"/>
                </a:lnTo>
                <a:lnTo>
                  <a:pt x="7836" y="1007"/>
                </a:lnTo>
                <a:lnTo>
                  <a:pt x="8119" y="1007"/>
                </a:lnTo>
                <a:lnTo>
                  <a:pt x="8247" y="1052"/>
                </a:lnTo>
                <a:lnTo>
                  <a:pt x="8388" y="1184"/>
                </a:lnTo>
                <a:lnTo>
                  <a:pt x="8512" y="1480"/>
                </a:lnTo>
                <a:lnTo>
                  <a:pt x="8569" y="1886"/>
                </a:lnTo>
                <a:lnTo>
                  <a:pt x="8613" y="2005"/>
                </a:lnTo>
                <a:lnTo>
                  <a:pt x="8723" y="2059"/>
                </a:lnTo>
                <a:lnTo>
                  <a:pt x="8723" y="2059"/>
                </a:lnTo>
                <a:lnTo>
                  <a:pt x="8795" y="2032"/>
                </a:lnTo>
                <a:lnTo>
                  <a:pt x="8795" y="2032"/>
                </a:lnTo>
                <a:lnTo>
                  <a:pt x="8861" y="2028"/>
                </a:lnTo>
                <a:lnTo>
                  <a:pt x="8918" y="2023"/>
                </a:lnTo>
                <a:lnTo>
                  <a:pt x="9024" y="2094"/>
                </a:lnTo>
                <a:lnTo>
                  <a:pt x="9135" y="2248"/>
                </a:lnTo>
                <a:lnTo>
                  <a:pt x="9289" y="2438"/>
                </a:lnTo>
                <a:lnTo>
                  <a:pt x="9355" y="2615"/>
                </a:lnTo>
                <a:lnTo>
                  <a:pt x="9426" y="2690"/>
                </a:lnTo>
                <a:lnTo>
                  <a:pt x="9541" y="2602"/>
                </a:lnTo>
                <a:lnTo>
                  <a:pt x="9886" y="2518"/>
                </a:lnTo>
                <a:lnTo>
                  <a:pt x="10186" y="2557"/>
                </a:lnTo>
                <a:lnTo>
                  <a:pt x="10363" y="2474"/>
                </a:lnTo>
                <a:lnTo>
                  <a:pt x="10486" y="2425"/>
                </a:lnTo>
                <a:lnTo>
                  <a:pt x="10557" y="2394"/>
                </a:lnTo>
                <a:lnTo>
                  <a:pt x="10725" y="2328"/>
                </a:lnTo>
                <a:lnTo>
                  <a:pt x="11123" y="2328"/>
                </a:lnTo>
                <a:lnTo>
                  <a:pt x="11260" y="2465"/>
                </a:lnTo>
                <a:lnTo>
                  <a:pt x="11295" y="2628"/>
                </a:lnTo>
                <a:lnTo>
                  <a:pt x="11343" y="2775"/>
                </a:lnTo>
                <a:lnTo>
                  <a:pt x="11295" y="2973"/>
                </a:lnTo>
                <a:lnTo>
                  <a:pt x="11206" y="3101"/>
                </a:lnTo>
                <a:lnTo>
                  <a:pt x="11251" y="3277"/>
                </a:lnTo>
                <a:lnTo>
                  <a:pt x="11339" y="3495"/>
                </a:lnTo>
                <a:lnTo>
                  <a:pt x="11387" y="3631"/>
                </a:lnTo>
                <a:lnTo>
                  <a:pt x="11410" y="3813"/>
                </a:lnTo>
                <a:lnTo>
                  <a:pt x="11419" y="4042"/>
                </a:lnTo>
                <a:lnTo>
                  <a:pt x="11476" y="4073"/>
                </a:lnTo>
                <a:lnTo>
                  <a:pt x="11573" y="4201"/>
                </a:lnTo>
                <a:lnTo>
                  <a:pt x="11648" y="4347"/>
                </a:lnTo>
                <a:lnTo>
                  <a:pt x="11661" y="4462"/>
                </a:lnTo>
                <a:lnTo>
                  <a:pt x="11631" y="4555"/>
                </a:lnTo>
                <a:lnTo>
                  <a:pt x="11529" y="4607"/>
                </a:lnTo>
                <a:lnTo>
                  <a:pt x="11498" y="4647"/>
                </a:lnTo>
                <a:lnTo>
                  <a:pt x="11547" y="4709"/>
                </a:lnTo>
                <a:lnTo>
                  <a:pt x="11886" y="4775"/>
                </a:lnTo>
                <a:lnTo>
                  <a:pt x="12094" y="4842"/>
                </a:lnTo>
                <a:lnTo>
                  <a:pt x="12094" y="4988"/>
                </a:lnTo>
                <a:lnTo>
                  <a:pt x="12094" y="4988"/>
                </a:lnTo>
                <a:lnTo>
                  <a:pt x="12090" y="5018"/>
                </a:lnTo>
                <a:lnTo>
                  <a:pt x="12081" y="5054"/>
                </a:lnTo>
                <a:lnTo>
                  <a:pt x="12072" y="5102"/>
                </a:lnTo>
                <a:lnTo>
                  <a:pt x="12019" y="5350"/>
                </a:lnTo>
                <a:lnTo>
                  <a:pt x="11917" y="5544"/>
                </a:lnTo>
                <a:lnTo>
                  <a:pt x="11830" y="5593"/>
                </a:lnTo>
                <a:lnTo>
                  <a:pt x="11772" y="5645"/>
                </a:lnTo>
                <a:lnTo>
                  <a:pt x="11719" y="5712"/>
                </a:lnTo>
                <a:lnTo>
                  <a:pt x="11732" y="5800"/>
                </a:lnTo>
                <a:lnTo>
                  <a:pt x="11745" y="5880"/>
                </a:lnTo>
                <a:lnTo>
                  <a:pt x="11811" y="5814"/>
                </a:lnTo>
                <a:lnTo>
                  <a:pt x="11913" y="5751"/>
                </a:lnTo>
                <a:lnTo>
                  <a:pt x="12072" y="5681"/>
                </a:lnTo>
                <a:lnTo>
                  <a:pt x="12072" y="5761"/>
                </a:lnTo>
                <a:lnTo>
                  <a:pt x="12072" y="5876"/>
                </a:lnTo>
                <a:lnTo>
                  <a:pt x="12002" y="5999"/>
                </a:lnTo>
                <a:lnTo>
                  <a:pt x="12002" y="5999"/>
                </a:lnTo>
                <a:lnTo>
                  <a:pt x="11980" y="6064"/>
                </a:lnTo>
                <a:lnTo>
                  <a:pt x="11958" y="6109"/>
                </a:lnTo>
                <a:lnTo>
                  <a:pt x="11949" y="6122"/>
                </a:lnTo>
                <a:lnTo>
                  <a:pt x="11944" y="6127"/>
                </a:lnTo>
                <a:lnTo>
                  <a:pt x="11944" y="6127"/>
                </a:lnTo>
                <a:lnTo>
                  <a:pt x="11935" y="6136"/>
                </a:lnTo>
                <a:lnTo>
                  <a:pt x="11917" y="6158"/>
                </a:lnTo>
                <a:lnTo>
                  <a:pt x="11878" y="6237"/>
                </a:lnTo>
                <a:lnTo>
                  <a:pt x="11825" y="6352"/>
                </a:lnTo>
                <a:lnTo>
                  <a:pt x="11728" y="6432"/>
                </a:lnTo>
                <a:lnTo>
                  <a:pt x="11626" y="6511"/>
                </a:lnTo>
                <a:lnTo>
                  <a:pt x="11595" y="6578"/>
                </a:lnTo>
                <a:lnTo>
                  <a:pt x="11648" y="6635"/>
                </a:lnTo>
                <a:lnTo>
                  <a:pt x="11745" y="6723"/>
                </a:lnTo>
                <a:lnTo>
                  <a:pt x="11856" y="6856"/>
                </a:lnTo>
                <a:lnTo>
                  <a:pt x="11944" y="6979"/>
                </a:lnTo>
                <a:lnTo>
                  <a:pt x="11944" y="7094"/>
                </a:lnTo>
                <a:lnTo>
                  <a:pt x="11856" y="7165"/>
                </a:lnTo>
                <a:lnTo>
                  <a:pt x="11856" y="7165"/>
                </a:lnTo>
                <a:lnTo>
                  <a:pt x="11719" y="7227"/>
                </a:lnTo>
                <a:lnTo>
                  <a:pt x="11719" y="7227"/>
                </a:lnTo>
                <a:lnTo>
                  <a:pt x="11710" y="7235"/>
                </a:lnTo>
                <a:lnTo>
                  <a:pt x="11697" y="7253"/>
                </a:lnTo>
                <a:lnTo>
                  <a:pt x="11661" y="7311"/>
                </a:lnTo>
                <a:lnTo>
                  <a:pt x="11612" y="7390"/>
                </a:lnTo>
                <a:lnTo>
                  <a:pt x="11612" y="7390"/>
                </a:lnTo>
                <a:lnTo>
                  <a:pt x="11515" y="7491"/>
                </a:lnTo>
                <a:lnTo>
                  <a:pt x="11445" y="7558"/>
                </a:lnTo>
                <a:lnTo>
                  <a:pt x="11419" y="7584"/>
                </a:lnTo>
                <a:lnTo>
                  <a:pt x="11401" y="7593"/>
                </a:lnTo>
                <a:lnTo>
                  <a:pt x="11401" y="7593"/>
                </a:lnTo>
                <a:lnTo>
                  <a:pt x="11387" y="7598"/>
                </a:lnTo>
                <a:lnTo>
                  <a:pt x="11370" y="7616"/>
                </a:lnTo>
                <a:lnTo>
                  <a:pt x="11330" y="7655"/>
                </a:lnTo>
                <a:lnTo>
                  <a:pt x="11286" y="7713"/>
                </a:lnTo>
                <a:lnTo>
                  <a:pt x="11105" y="7832"/>
                </a:lnTo>
                <a:lnTo>
                  <a:pt x="11021" y="7964"/>
                </a:lnTo>
                <a:lnTo>
                  <a:pt x="11105" y="8040"/>
                </a:lnTo>
                <a:lnTo>
                  <a:pt x="11105" y="8119"/>
                </a:lnTo>
                <a:lnTo>
                  <a:pt x="11030" y="8216"/>
                </a:lnTo>
                <a:lnTo>
                  <a:pt x="10919" y="8327"/>
                </a:lnTo>
                <a:lnTo>
                  <a:pt x="10892" y="8534"/>
                </a:lnTo>
                <a:lnTo>
                  <a:pt x="10795" y="8799"/>
                </a:lnTo>
                <a:lnTo>
                  <a:pt x="10791" y="9047"/>
                </a:lnTo>
                <a:lnTo>
                  <a:pt x="10892" y="9236"/>
                </a:lnTo>
                <a:lnTo>
                  <a:pt x="10871" y="9294"/>
                </a:lnTo>
                <a:lnTo>
                  <a:pt x="10813" y="9348"/>
                </a:lnTo>
                <a:lnTo>
                  <a:pt x="10791" y="9590"/>
                </a:lnTo>
                <a:lnTo>
                  <a:pt x="10764" y="9736"/>
                </a:lnTo>
                <a:lnTo>
                  <a:pt x="10708" y="9824"/>
                </a:lnTo>
                <a:lnTo>
                  <a:pt x="10667" y="9956"/>
                </a:lnTo>
                <a:lnTo>
                  <a:pt x="10539" y="10107"/>
                </a:lnTo>
                <a:lnTo>
                  <a:pt x="10442" y="10337"/>
                </a:lnTo>
                <a:lnTo>
                  <a:pt x="10270" y="10575"/>
                </a:lnTo>
                <a:lnTo>
                  <a:pt x="10151" y="10849"/>
                </a:lnTo>
                <a:lnTo>
                  <a:pt x="10124" y="11093"/>
                </a:lnTo>
                <a:lnTo>
                  <a:pt x="10036" y="11313"/>
                </a:lnTo>
                <a:lnTo>
                  <a:pt x="9974" y="11498"/>
                </a:lnTo>
                <a:lnTo>
                  <a:pt x="9894" y="11631"/>
                </a:lnTo>
                <a:lnTo>
                  <a:pt x="9705" y="11781"/>
                </a:lnTo>
                <a:lnTo>
                  <a:pt x="9532" y="11878"/>
                </a:lnTo>
                <a:lnTo>
                  <a:pt x="9378" y="11905"/>
                </a:lnTo>
                <a:lnTo>
                  <a:pt x="9121" y="11869"/>
                </a:lnTo>
                <a:lnTo>
                  <a:pt x="8989" y="11821"/>
                </a:lnTo>
                <a:lnTo>
                  <a:pt x="8900" y="11777"/>
                </a:lnTo>
                <a:lnTo>
                  <a:pt x="8667" y="11777"/>
                </a:lnTo>
                <a:lnTo>
                  <a:pt x="8604" y="11715"/>
                </a:lnTo>
                <a:lnTo>
                  <a:pt x="8423" y="11688"/>
                </a:lnTo>
                <a:lnTo>
                  <a:pt x="8278" y="11688"/>
                </a:lnTo>
                <a:lnTo>
                  <a:pt x="8101" y="11649"/>
                </a:lnTo>
                <a:lnTo>
                  <a:pt x="7884" y="11498"/>
                </a:lnTo>
                <a:lnTo>
                  <a:pt x="7752" y="11357"/>
                </a:lnTo>
                <a:lnTo>
                  <a:pt x="7620" y="11291"/>
                </a:lnTo>
                <a:lnTo>
                  <a:pt x="7620" y="11291"/>
                </a:lnTo>
                <a:lnTo>
                  <a:pt x="7562" y="11273"/>
                </a:lnTo>
                <a:lnTo>
                  <a:pt x="7523" y="11264"/>
                </a:lnTo>
                <a:lnTo>
                  <a:pt x="7496" y="11251"/>
                </a:lnTo>
                <a:lnTo>
                  <a:pt x="7496" y="11251"/>
                </a:lnTo>
                <a:lnTo>
                  <a:pt x="7491" y="11247"/>
                </a:lnTo>
                <a:lnTo>
                  <a:pt x="7478" y="11243"/>
                </a:lnTo>
                <a:lnTo>
                  <a:pt x="7452" y="11247"/>
                </a:lnTo>
                <a:lnTo>
                  <a:pt x="7421" y="11251"/>
                </a:lnTo>
                <a:lnTo>
                  <a:pt x="7332" y="11180"/>
                </a:lnTo>
                <a:lnTo>
                  <a:pt x="7227" y="11088"/>
                </a:lnTo>
                <a:lnTo>
                  <a:pt x="7173" y="10995"/>
                </a:lnTo>
                <a:lnTo>
                  <a:pt x="7138" y="10942"/>
                </a:lnTo>
                <a:lnTo>
                  <a:pt x="6983" y="10964"/>
                </a:lnTo>
                <a:lnTo>
                  <a:pt x="6895" y="10995"/>
                </a:lnTo>
                <a:lnTo>
                  <a:pt x="6811" y="10942"/>
                </a:lnTo>
                <a:lnTo>
                  <a:pt x="6736" y="10840"/>
                </a:lnTo>
                <a:lnTo>
                  <a:pt x="6705" y="10770"/>
                </a:lnTo>
                <a:lnTo>
                  <a:pt x="6621" y="10761"/>
                </a:lnTo>
                <a:lnTo>
                  <a:pt x="6453" y="10783"/>
                </a:lnTo>
                <a:lnTo>
                  <a:pt x="6352" y="10889"/>
                </a:lnTo>
                <a:lnTo>
                  <a:pt x="6250" y="10898"/>
                </a:lnTo>
                <a:lnTo>
                  <a:pt x="6060" y="10977"/>
                </a:lnTo>
                <a:lnTo>
                  <a:pt x="5906" y="10995"/>
                </a:lnTo>
                <a:lnTo>
                  <a:pt x="5800" y="10995"/>
                </a:lnTo>
                <a:lnTo>
                  <a:pt x="5734" y="10938"/>
                </a:lnTo>
                <a:lnTo>
                  <a:pt x="5672" y="10907"/>
                </a:lnTo>
                <a:lnTo>
                  <a:pt x="5570" y="10907"/>
                </a:lnTo>
                <a:lnTo>
                  <a:pt x="5487" y="10818"/>
                </a:lnTo>
                <a:lnTo>
                  <a:pt x="5460" y="10743"/>
                </a:lnTo>
                <a:lnTo>
                  <a:pt x="5359" y="10717"/>
                </a:lnTo>
                <a:lnTo>
                  <a:pt x="5288" y="10676"/>
                </a:lnTo>
                <a:lnTo>
                  <a:pt x="5248" y="10598"/>
                </a:lnTo>
                <a:lnTo>
                  <a:pt x="5204" y="10602"/>
                </a:lnTo>
                <a:lnTo>
                  <a:pt x="5151" y="10699"/>
                </a:lnTo>
                <a:lnTo>
                  <a:pt x="5022" y="10770"/>
                </a:lnTo>
                <a:lnTo>
                  <a:pt x="4864" y="10818"/>
                </a:lnTo>
                <a:lnTo>
                  <a:pt x="4682" y="10818"/>
                </a:lnTo>
                <a:lnTo>
                  <a:pt x="4484" y="10756"/>
                </a:lnTo>
                <a:lnTo>
                  <a:pt x="4426" y="10699"/>
                </a:lnTo>
                <a:lnTo>
                  <a:pt x="4382" y="10655"/>
                </a:lnTo>
                <a:lnTo>
                  <a:pt x="4276" y="10646"/>
                </a:lnTo>
                <a:lnTo>
                  <a:pt x="4170" y="10734"/>
                </a:lnTo>
                <a:lnTo>
                  <a:pt x="4016" y="10756"/>
                </a:lnTo>
                <a:lnTo>
                  <a:pt x="3830" y="10717"/>
                </a:lnTo>
                <a:lnTo>
                  <a:pt x="3622" y="10620"/>
                </a:lnTo>
                <a:lnTo>
                  <a:pt x="3432" y="10429"/>
                </a:lnTo>
                <a:lnTo>
                  <a:pt x="3366" y="10315"/>
                </a:lnTo>
                <a:lnTo>
                  <a:pt x="3291" y="10266"/>
                </a:lnTo>
                <a:lnTo>
                  <a:pt x="3132" y="10315"/>
                </a:lnTo>
                <a:lnTo>
                  <a:pt x="2938" y="10315"/>
                </a:lnTo>
                <a:lnTo>
                  <a:pt x="2752" y="10160"/>
                </a:lnTo>
                <a:lnTo>
                  <a:pt x="2681" y="10072"/>
                </a:lnTo>
                <a:lnTo>
                  <a:pt x="2593" y="10036"/>
                </a:lnTo>
                <a:lnTo>
                  <a:pt x="2478" y="9776"/>
                </a:lnTo>
                <a:lnTo>
                  <a:pt x="2394" y="9595"/>
                </a:lnTo>
                <a:lnTo>
                  <a:pt x="2346" y="9528"/>
                </a:lnTo>
                <a:lnTo>
                  <a:pt x="2284" y="9502"/>
                </a:lnTo>
                <a:lnTo>
                  <a:pt x="2235" y="9400"/>
                </a:lnTo>
                <a:lnTo>
                  <a:pt x="2174" y="9268"/>
                </a:lnTo>
                <a:lnTo>
                  <a:pt x="2248" y="9210"/>
                </a:lnTo>
                <a:lnTo>
                  <a:pt x="2284" y="9122"/>
                </a:lnTo>
                <a:lnTo>
                  <a:pt x="2239" y="9073"/>
                </a:lnTo>
                <a:lnTo>
                  <a:pt x="2174" y="9033"/>
                </a:lnTo>
                <a:lnTo>
                  <a:pt x="2174" y="8954"/>
                </a:lnTo>
                <a:lnTo>
                  <a:pt x="2125" y="8892"/>
                </a:lnTo>
                <a:lnTo>
                  <a:pt x="2023" y="8923"/>
                </a:lnTo>
                <a:lnTo>
                  <a:pt x="2023" y="8883"/>
                </a:lnTo>
                <a:lnTo>
                  <a:pt x="1913" y="8883"/>
                </a:lnTo>
                <a:lnTo>
                  <a:pt x="1806" y="8954"/>
                </a:lnTo>
                <a:lnTo>
                  <a:pt x="1745" y="8892"/>
                </a:lnTo>
                <a:lnTo>
                  <a:pt x="1745" y="8839"/>
                </a:lnTo>
                <a:lnTo>
                  <a:pt x="1709" y="8747"/>
                </a:lnTo>
                <a:lnTo>
                  <a:pt x="1665" y="8689"/>
                </a:lnTo>
                <a:lnTo>
                  <a:pt x="1581" y="8724"/>
                </a:lnTo>
                <a:lnTo>
                  <a:pt x="1413" y="8777"/>
                </a:lnTo>
                <a:lnTo>
                  <a:pt x="1259" y="8799"/>
                </a:lnTo>
                <a:lnTo>
                  <a:pt x="1162" y="8905"/>
                </a:lnTo>
                <a:lnTo>
                  <a:pt x="945" y="8954"/>
                </a:lnTo>
                <a:lnTo>
                  <a:pt x="812" y="8954"/>
                </a:lnTo>
                <a:lnTo>
                  <a:pt x="786" y="8923"/>
                </a:lnTo>
                <a:lnTo>
                  <a:pt x="764" y="8812"/>
                </a:lnTo>
                <a:lnTo>
                  <a:pt x="707" y="8631"/>
                </a:lnTo>
                <a:lnTo>
                  <a:pt x="707" y="8548"/>
                </a:lnTo>
                <a:lnTo>
                  <a:pt x="587" y="8507"/>
                </a:lnTo>
                <a:lnTo>
                  <a:pt x="543" y="8424"/>
                </a:lnTo>
                <a:lnTo>
                  <a:pt x="516" y="8313"/>
                </a:lnTo>
                <a:lnTo>
                  <a:pt x="446" y="8252"/>
                </a:lnTo>
                <a:lnTo>
                  <a:pt x="420" y="8141"/>
                </a:lnTo>
                <a:lnTo>
                  <a:pt x="451" y="8040"/>
                </a:lnTo>
                <a:lnTo>
                  <a:pt x="451" y="8040"/>
                </a:lnTo>
                <a:lnTo>
                  <a:pt x="446" y="7986"/>
                </a:lnTo>
                <a:lnTo>
                  <a:pt x="451" y="7947"/>
                </a:lnTo>
                <a:lnTo>
                  <a:pt x="451" y="7933"/>
                </a:lnTo>
                <a:lnTo>
                  <a:pt x="460" y="7929"/>
                </a:lnTo>
                <a:lnTo>
                  <a:pt x="460" y="7929"/>
                </a:lnTo>
                <a:lnTo>
                  <a:pt x="460" y="7929"/>
                </a:lnTo>
                <a:lnTo>
                  <a:pt x="460" y="7929"/>
                </a:lnTo>
                <a:lnTo>
                  <a:pt x="455" y="7920"/>
                </a:lnTo>
                <a:lnTo>
                  <a:pt x="424" y="7903"/>
                </a:lnTo>
                <a:lnTo>
                  <a:pt x="371" y="7876"/>
                </a:lnTo>
                <a:lnTo>
                  <a:pt x="415" y="7809"/>
                </a:lnTo>
                <a:lnTo>
                  <a:pt x="424" y="7695"/>
                </a:lnTo>
                <a:lnTo>
                  <a:pt x="539" y="7607"/>
                </a:lnTo>
                <a:lnTo>
                  <a:pt x="641" y="7527"/>
                </a:lnTo>
                <a:lnTo>
                  <a:pt x="707" y="7385"/>
                </a:lnTo>
                <a:lnTo>
                  <a:pt x="742" y="7253"/>
                </a:lnTo>
                <a:lnTo>
                  <a:pt x="821" y="7103"/>
                </a:lnTo>
                <a:lnTo>
                  <a:pt x="914" y="7103"/>
                </a:lnTo>
                <a:lnTo>
                  <a:pt x="1043" y="7103"/>
                </a:lnTo>
                <a:lnTo>
                  <a:pt x="1126" y="7045"/>
                </a:lnTo>
                <a:lnTo>
                  <a:pt x="1184" y="6913"/>
                </a:lnTo>
                <a:lnTo>
                  <a:pt x="1180" y="6706"/>
                </a:lnTo>
                <a:lnTo>
                  <a:pt x="1219" y="6515"/>
                </a:lnTo>
                <a:lnTo>
                  <a:pt x="1330" y="6356"/>
                </a:lnTo>
                <a:lnTo>
                  <a:pt x="1413" y="6202"/>
                </a:lnTo>
                <a:lnTo>
                  <a:pt x="1312" y="6038"/>
                </a:lnTo>
                <a:lnTo>
                  <a:pt x="1312" y="6038"/>
                </a:lnTo>
                <a:lnTo>
                  <a:pt x="1232" y="5977"/>
                </a:lnTo>
                <a:lnTo>
                  <a:pt x="1175" y="5933"/>
                </a:lnTo>
                <a:lnTo>
                  <a:pt x="1153" y="5915"/>
                </a:lnTo>
                <a:lnTo>
                  <a:pt x="1140" y="5911"/>
                </a:lnTo>
                <a:lnTo>
                  <a:pt x="1140" y="5911"/>
                </a:lnTo>
                <a:lnTo>
                  <a:pt x="1126" y="5906"/>
                </a:lnTo>
                <a:lnTo>
                  <a:pt x="1100" y="5889"/>
                </a:lnTo>
                <a:lnTo>
                  <a:pt x="1025" y="5844"/>
                </a:lnTo>
                <a:lnTo>
                  <a:pt x="919" y="5774"/>
                </a:lnTo>
                <a:lnTo>
                  <a:pt x="919" y="5774"/>
                </a:lnTo>
                <a:lnTo>
                  <a:pt x="901" y="5742"/>
                </a:lnTo>
                <a:lnTo>
                  <a:pt x="883" y="5716"/>
                </a:lnTo>
                <a:lnTo>
                  <a:pt x="866" y="5699"/>
                </a:lnTo>
                <a:lnTo>
                  <a:pt x="866" y="5699"/>
                </a:lnTo>
                <a:lnTo>
                  <a:pt x="857" y="5699"/>
                </a:lnTo>
                <a:lnTo>
                  <a:pt x="844" y="5699"/>
                </a:lnTo>
                <a:lnTo>
                  <a:pt x="812" y="5703"/>
                </a:lnTo>
                <a:lnTo>
                  <a:pt x="764" y="5721"/>
                </a:lnTo>
                <a:lnTo>
                  <a:pt x="764" y="5721"/>
                </a:lnTo>
                <a:lnTo>
                  <a:pt x="742" y="5730"/>
                </a:lnTo>
                <a:lnTo>
                  <a:pt x="715" y="5747"/>
                </a:lnTo>
                <a:lnTo>
                  <a:pt x="684" y="5774"/>
                </a:lnTo>
                <a:lnTo>
                  <a:pt x="592" y="5730"/>
                </a:lnTo>
                <a:lnTo>
                  <a:pt x="592" y="5730"/>
                </a:lnTo>
                <a:lnTo>
                  <a:pt x="574" y="5659"/>
                </a:lnTo>
                <a:lnTo>
                  <a:pt x="557" y="5610"/>
                </a:lnTo>
                <a:lnTo>
                  <a:pt x="548" y="5593"/>
                </a:lnTo>
                <a:lnTo>
                  <a:pt x="543" y="5588"/>
                </a:lnTo>
                <a:lnTo>
                  <a:pt x="543" y="5588"/>
                </a:lnTo>
                <a:lnTo>
                  <a:pt x="516" y="5584"/>
                </a:lnTo>
                <a:lnTo>
                  <a:pt x="473" y="5571"/>
                </a:lnTo>
                <a:lnTo>
                  <a:pt x="429" y="5553"/>
                </a:lnTo>
                <a:lnTo>
                  <a:pt x="406" y="5540"/>
                </a:lnTo>
                <a:lnTo>
                  <a:pt x="406" y="5540"/>
                </a:lnTo>
                <a:lnTo>
                  <a:pt x="397" y="5535"/>
                </a:lnTo>
                <a:lnTo>
                  <a:pt x="380" y="5531"/>
                </a:lnTo>
                <a:lnTo>
                  <a:pt x="340" y="5535"/>
                </a:lnTo>
                <a:lnTo>
                  <a:pt x="283" y="5540"/>
                </a:lnTo>
                <a:lnTo>
                  <a:pt x="274" y="5456"/>
                </a:lnTo>
                <a:lnTo>
                  <a:pt x="269" y="5341"/>
                </a:lnTo>
                <a:lnTo>
                  <a:pt x="247" y="5195"/>
                </a:lnTo>
                <a:lnTo>
                  <a:pt x="177" y="5071"/>
                </a:lnTo>
                <a:lnTo>
                  <a:pt x="22" y="4983"/>
                </a:lnTo>
                <a:lnTo>
                  <a:pt x="0" y="4894"/>
                </a:lnTo>
                <a:lnTo>
                  <a:pt x="0" y="4674"/>
                </a:lnTo>
                <a:lnTo>
                  <a:pt x="31" y="4581"/>
                </a:lnTo>
                <a:lnTo>
                  <a:pt x="111" y="4537"/>
                </a:lnTo>
                <a:lnTo>
                  <a:pt x="168" y="4497"/>
                </a:lnTo>
                <a:lnTo>
                  <a:pt x="168" y="4431"/>
                </a:lnTo>
                <a:lnTo>
                  <a:pt x="252" y="4404"/>
                </a:lnTo>
                <a:lnTo>
                  <a:pt x="332" y="4404"/>
                </a:lnTo>
                <a:lnTo>
                  <a:pt x="433" y="4404"/>
                </a:lnTo>
                <a:lnTo>
                  <a:pt x="460" y="4334"/>
                </a:lnTo>
                <a:lnTo>
                  <a:pt x="460" y="4259"/>
                </a:lnTo>
                <a:lnTo>
                  <a:pt x="415" y="4170"/>
                </a:lnTo>
                <a:lnTo>
                  <a:pt x="358" y="4131"/>
                </a:lnTo>
                <a:lnTo>
                  <a:pt x="287" y="4073"/>
                </a:lnTo>
                <a:lnTo>
                  <a:pt x="287" y="4016"/>
                </a:lnTo>
                <a:lnTo>
                  <a:pt x="283" y="3905"/>
                </a:lnTo>
                <a:lnTo>
                  <a:pt x="252" y="3790"/>
                </a:lnTo>
                <a:lnTo>
                  <a:pt x="252" y="3680"/>
                </a:lnTo>
                <a:lnTo>
                  <a:pt x="314" y="3591"/>
                </a:lnTo>
                <a:lnTo>
                  <a:pt x="415" y="3521"/>
                </a:lnTo>
                <a:lnTo>
                  <a:pt x="508" y="3463"/>
                </a:lnTo>
                <a:lnTo>
                  <a:pt x="486" y="3371"/>
                </a:lnTo>
                <a:lnTo>
                  <a:pt x="314" y="3313"/>
                </a:lnTo>
                <a:lnTo>
                  <a:pt x="283" y="3238"/>
                </a:lnTo>
                <a:lnTo>
                  <a:pt x="283" y="3180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A00A92-D6EC-4192-ACE6-7064AA0CE6D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64CDA2-7206-417C-BAF3-BF7450BEBA14}" type="datetime1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28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2278064" y="317898"/>
            <a:ext cx="4211637" cy="4012406"/>
          </a:xfrm>
          <a:custGeom>
            <a:avLst/>
            <a:gdLst>
              <a:gd name="T0" fmla="*/ 5507 w 8825"/>
              <a:gd name="T1" fmla="*/ 954 h 11215"/>
              <a:gd name="T2" fmla="*/ 4494 w 8825"/>
              <a:gd name="T3" fmla="*/ 1460 h 11215"/>
              <a:gd name="T4" fmla="*/ 3489 w 8825"/>
              <a:gd name="T5" fmla="*/ 2048 h 11215"/>
              <a:gd name="T6" fmla="*/ 2728 w 8825"/>
              <a:gd name="T7" fmla="*/ 2809 h 11215"/>
              <a:gd name="T8" fmla="*/ 2100 w 8825"/>
              <a:gd name="T9" fmla="*/ 3498 h 11215"/>
              <a:gd name="T10" fmla="*/ 1035 w 8825"/>
              <a:gd name="T11" fmla="*/ 3245 h 11215"/>
              <a:gd name="T12" fmla="*/ 628 w 8825"/>
              <a:gd name="T13" fmla="*/ 3864 h 11215"/>
              <a:gd name="T14" fmla="*/ 193 w 8825"/>
              <a:gd name="T15" fmla="*/ 4248 h 11215"/>
              <a:gd name="T16" fmla="*/ 61 w 8825"/>
              <a:gd name="T17" fmla="*/ 4796 h 11215"/>
              <a:gd name="T18" fmla="*/ 315 w 8825"/>
              <a:gd name="T19" fmla="*/ 5679 h 11215"/>
              <a:gd name="T20" fmla="*/ 924 w 8825"/>
              <a:gd name="T21" fmla="*/ 6296 h 11215"/>
              <a:gd name="T22" fmla="*/ 1410 w 8825"/>
              <a:gd name="T23" fmla="*/ 6864 h 11215"/>
              <a:gd name="T24" fmla="*/ 882 w 8825"/>
              <a:gd name="T25" fmla="*/ 7858 h 11215"/>
              <a:gd name="T26" fmla="*/ 2090 w 8825"/>
              <a:gd name="T27" fmla="*/ 7989 h 11215"/>
              <a:gd name="T28" fmla="*/ 3155 w 8825"/>
              <a:gd name="T29" fmla="*/ 7493 h 11215"/>
              <a:gd name="T30" fmla="*/ 4017 w 8825"/>
              <a:gd name="T31" fmla="*/ 7837 h 11215"/>
              <a:gd name="T32" fmla="*/ 4331 w 8825"/>
              <a:gd name="T33" fmla="*/ 8182 h 11215"/>
              <a:gd name="T34" fmla="*/ 4352 w 8825"/>
              <a:gd name="T35" fmla="*/ 8365 h 11215"/>
              <a:gd name="T36" fmla="*/ 4240 w 8825"/>
              <a:gd name="T37" fmla="*/ 8587 h 11215"/>
              <a:gd name="T38" fmla="*/ 4372 w 8825"/>
              <a:gd name="T39" fmla="*/ 8801 h 11215"/>
              <a:gd name="T40" fmla="*/ 4484 w 8825"/>
              <a:gd name="T41" fmla="*/ 8892 h 11215"/>
              <a:gd name="T42" fmla="*/ 4575 w 8825"/>
              <a:gd name="T43" fmla="*/ 8892 h 11215"/>
              <a:gd name="T44" fmla="*/ 4766 w 8825"/>
              <a:gd name="T45" fmla="*/ 9054 h 11215"/>
              <a:gd name="T46" fmla="*/ 4545 w 8825"/>
              <a:gd name="T47" fmla="*/ 9389 h 11215"/>
              <a:gd name="T48" fmla="*/ 4372 w 8825"/>
              <a:gd name="T49" fmla="*/ 9683 h 11215"/>
              <a:gd name="T50" fmla="*/ 4433 w 8825"/>
              <a:gd name="T51" fmla="*/ 9896 h 11215"/>
              <a:gd name="T52" fmla="*/ 4665 w 8825"/>
              <a:gd name="T53" fmla="*/ 10079 h 11215"/>
              <a:gd name="T54" fmla="*/ 4918 w 8825"/>
              <a:gd name="T55" fmla="*/ 10098 h 11215"/>
              <a:gd name="T56" fmla="*/ 5090 w 8825"/>
              <a:gd name="T57" fmla="*/ 10159 h 11215"/>
              <a:gd name="T58" fmla="*/ 5212 w 8825"/>
              <a:gd name="T59" fmla="*/ 10505 h 11215"/>
              <a:gd name="T60" fmla="*/ 5598 w 8825"/>
              <a:gd name="T61" fmla="*/ 10728 h 11215"/>
              <a:gd name="T62" fmla="*/ 6004 w 8825"/>
              <a:gd name="T63" fmla="*/ 10808 h 11215"/>
              <a:gd name="T64" fmla="*/ 6298 w 8825"/>
              <a:gd name="T65" fmla="*/ 10778 h 11215"/>
              <a:gd name="T66" fmla="*/ 6602 w 8825"/>
              <a:gd name="T67" fmla="*/ 10839 h 11215"/>
              <a:gd name="T68" fmla="*/ 6877 w 8825"/>
              <a:gd name="T69" fmla="*/ 10859 h 11215"/>
              <a:gd name="T70" fmla="*/ 7069 w 8825"/>
              <a:gd name="T71" fmla="*/ 10971 h 11215"/>
              <a:gd name="T72" fmla="*/ 7424 w 8825"/>
              <a:gd name="T73" fmla="*/ 11133 h 11215"/>
              <a:gd name="T74" fmla="*/ 7911 w 8825"/>
              <a:gd name="T75" fmla="*/ 11174 h 11215"/>
              <a:gd name="T76" fmla="*/ 8236 w 8825"/>
              <a:gd name="T77" fmla="*/ 10535 h 11215"/>
              <a:gd name="T78" fmla="*/ 8327 w 8825"/>
              <a:gd name="T79" fmla="*/ 10129 h 11215"/>
              <a:gd name="T80" fmla="*/ 8448 w 8825"/>
              <a:gd name="T81" fmla="*/ 9673 h 11215"/>
              <a:gd name="T82" fmla="*/ 8641 w 8825"/>
              <a:gd name="T83" fmla="*/ 9501 h 11215"/>
              <a:gd name="T84" fmla="*/ 8652 w 8825"/>
              <a:gd name="T85" fmla="*/ 9217 h 11215"/>
              <a:gd name="T86" fmla="*/ 8763 w 8825"/>
              <a:gd name="T87" fmla="*/ 9024 h 11215"/>
              <a:gd name="T88" fmla="*/ 8814 w 8825"/>
              <a:gd name="T89" fmla="*/ 8882 h 11215"/>
              <a:gd name="T90" fmla="*/ 8723 w 8825"/>
              <a:gd name="T91" fmla="*/ 8821 h 11215"/>
              <a:gd name="T92" fmla="*/ 8610 w 8825"/>
              <a:gd name="T93" fmla="*/ 8486 h 11215"/>
              <a:gd name="T94" fmla="*/ 8570 w 8825"/>
              <a:gd name="T95" fmla="*/ 8233 h 11215"/>
              <a:gd name="T96" fmla="*/ 8520 w 8825"/>
              <a:gd name="T97" fmla="*/ 7696 h 11215"/>
              <a:gd name="T98" fmla="*/ 8419 w 8825"/>
              <a:gd name="T99" fmla="*/ 6904 h 11215"/>
              <a:gd name="T100" fmla="*/ 8236 w 8825"/>
              <a:gd name="T101" fmla="*/ 6073 h 11215"/>
              <a:gd name="T102" fmla="*/ 7516 w 8825"/>
              <a:gd name="T103" fmla="*/ 5111 h 11215"/>
              <a:gd name="T104" fmla="*/ 6096 w 8825"/>
              <a:gd name="T105" fmla="*/ 5141 h 11215"/>
              <a:gd name="T106" fmla="*/ 6319 w 8825"/>
              <a:gd name="T107" fmla="*/ 4614 h 11215"/>
              <a:gd name="T108" fmla="*/ 6481 w 8825"/>
              <a:gd name="T109" fmla="*/ 4269 h 11215"/>
              <a:gd name="T110" fmla="*/ 6988 w 8825"/>
              <a:gd name="T111" fmla="*/ 4067 h 11215"/>
              <a:gd name="T112" fmla="*/ 7140 w 8825"/>
              <a:gd name="T113" fmla="*/ 3458 h 11215"/>
              <a:gd name="T114" fmla="*/ 6714 w 8825"/>
              <a:gd name="T115" fmla="*/ 3063 h 11215"/>
              <a:gd name="T116" fmla="*/ 6755 w 8825"/>
              <a:gd name="T117" fmla="*/ 2859 h 11215"/>
              <a:gd name="T118" fmla="*/ 7251 w 8825"/>
              <a:gd name="T119" fmla="*/ 2139 h 11215"/>
              <a:gd name="T120" fmla="*/ 7119 w 8825"/>
              <a:gd name="T121" fmla="*/ 1328 h 11215"/>
              <a:gd name="T122" fmla="*/ 6592 w 8825"/>
              <a:gd name="T123" fmla="*/ 538 h 1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25" h="11215">
                <a:moveTo>
                  <a:pt x="6024" y="0"/>
                </a:moveTo>
                <a:lnTo>
                  <a:pt x="5933" y="71"/>
                </a:lnTo>
                <a:lnTo>
                  <a:pt x="5781" y="162"/>
                </a:lnTo>
                <a:lnTo>
                  <a:pt x="5842" y="437"/>
                </a:lnTo>
                <a:lnTo>
                  <a:pt x="5842" y="578"/>
                </a:lnTo>
                <a:lnTo>
                  <a:pt x="5750" y="548"/>
                </a:lnTo>
                <a:lnTo>
                  <a:pt x="5558" y="731"/>
                </a:lnTo>
                <a:lnTo>
                  <a:pt x="5507" y="954"/>
                </a:lnTo>
                <a:lnTo>
                  <a:pt x="5304" y="1025"/>
                </a:lnTo>
                <a:lnTo>
                  <a:pt x="5273" y="1145"/>
                </a:lnTo>
                <a:lnTo>
                  <a:pt x="5132" y="1166"/>
                </a:lnTo>
                <a:lnTo>
                  <a:pt x="4989" y="1217"/>
                </a:lnTo>
                <a:lnTo>
                  <a:pt x="4807" y="1309"/>
                </a:lnTo>
                <a:lnTo>
                  <a:pt x="4685" y="1369"/>
                </a:lnTo>
                <a:lnTo>
                  <a:pt x="4514" y="1328"/>
                </a:lnTo>
                <a:lnTo>
                  <a:pt x="4494" y="1460"/>
                </a:lnTo>
                <a:lnTo>
                  <a:pt x="4453" y="1612"/>
                </a:lnTo>
                <a:lnTo>
                  <a:pt x="4331" y="1754"/>
                </a:lnTo>
                <a:lnTo>
                  <a:pt x="4190" y="1805"/>
                </a:lnTo>
                <a:lnTo>
                  <a:pt x="4017" y="1876"/>
                </a:lnTo>
                <a:lnTo>
                  <a:pt x="3875" y="1734"/>
                </a:lnTo>
                <a:lnTo>
                  <a:pt x="3713" y="1958"/>
                </a:lnTo>
                <a:lnTo>
                  <a:pt x="3560" y="1927"/>
                </a:lnTo>
                <a:lnTo>
                  <a:pt x="3489" y="2048"/>
                </a:lnTo>
                <a:lnTo>
                  <a:pt x="3327" y="2018"/>
                </a:lnTo>
                <a:lnTo>
                  <a:pt x="3216" y="2109"/>
                </a:lnTo>
                <a:lnTo>
                  <a:pt x="3125" y="2180"/>
                </a:lnTo>
                <a:lnTo>
                  <a:pt x="2921" y="2241"/>
                </a:lnTo>
                <a:lnTo>
                  <a:pt x="2881" y="2403"/>
                </a:lnTo>
                <a:lnTo>
                  <a:pt x="2770" y="2433"/>
                </a:lnTo>
                <a:lnTo>
                  <a:pt x="2840" y="2666"/>
                </a:lnTo>
                <a:lnTo>
                  <a:pt x="2728" y="2809"/>
                </a:lnTo>
                <a:lnTo>
                  <a:pt x="2526" y="2788"/>
                </a:lnTo>
                <a:lnTo>
                  <a:pt x="2414" y="2657"/>
                </a:lnTo>
                <a:lnTo>
                  <a:pt x="2293" y="2718"/>
                </a:lnTo>
                <a:lnTo>
                  <a:pt x="2252" y="2900"/>
                </a:lnTo>
                <a:lnTo>
                  <a:pt x="2384" y="3021"/>
                </a:lnTo>
                <a:lnTo>
                  <a:pt x="2353" y="3225"/>
                </a:lnTo>
                <a:lnTo>
                  <a:pt x="2465" y="3347"/>
                </a:lnTo>
                <a:lnTo>
                  <a:pt x="2100" y="3498"/>
                </a:lnTo>
                <a:lnTo>
                  <a:pt x="1968" y="3336"/>
                </a:lnTo>
                <a:lnTo>
                  <a:pt x="1897" y="3468"/>
                </a:lnTo>
                <a:lnTo>
                  <a:pt x="1796" y="3397"/>
                </a:lnTo>
                <a:lnTo>
                  <a:pt x="1775" y="3296"/>
                </a:lnTo>
                <a:lnTo>
                  <a:pt x="1674" y="3245"/>
                </a:lnTo>
                <a:lnTo>
                  <a:pt x="1460" y="3326"/>
                </a:lnTo>
                <a:lnTo>
                  <a:pt x="1369" y="3448"/>
                </a:lnTo>
                <a:lnTo>
                  <a:pt x="1035" y="3245"/>
                </a:lnTo>
                <a:lnTo>
                  <a:pt x="943" y="3296"/>
                </a:lnTo>
                <a:lnTo>
                  <a:pt x="1025" y="3498"/>
                </a:lnTo>
                <a:lnTo>
                  <a:pt x="1126" y="3580"/>
                </a:lnTo>
                <a:lnTo>
                  <a:pt x="882" y="3681"/>
                </a:lnTo>
                <a:lnTo>
                  <a:pt x="741" y="3599"/>
                </a:lnTo>
                <a:lnTo>
                  <a:pt x="628" y="3702"/>
                </a:lnTo>
                <a:lnTo>
                  <a:pt x="628" y="3782"/>
                </a:lnTo>
                <a:lnTo>
                  <a:pt x="628" y="3864"/>
                </a:lnTo>
                <a:lnTo>
                  <a:pt x="578" y="3914"/>
                </a:lnTo>
                <a:lnTo>
                  <a:pt x="466" y="3914"/>
                </a:lnTo>
                <a:lnTo>
                  <a:pt x="376" y="3996"/>
                </a:lnTo>
                <a:lnTo>
                  <a:pt x="273" y="4057"/>
                </a:lnTo>
                <a:lnTo>
                  <a:pt x="273" y="4117"/>
                </a:lnTo>
                <a:lnTo>
                  <a:pt x="193" y="4117"/>
                </a:lnTo>
                <a:lnTo>
                  <a:pt x="193" y="4178"/>
                </a:lnTo>
                <a:lnTo>
                  <a:pt x="193" y="4248"/>
                </a:lnTo>
                <a:lnTo>
                  <a:pt x="294" y="4330"/>
                </a:lnTo>
                <a:lnTo>
                  <a:pt x="193" y="4431"/>
                </a:lnTo>
                <a:lnTo>
                  <a:pt x="132" y="4431"/>
                </a:lnTo>
                <a:lnTo>
                  <a:pt x="61" y="4502"/>
                </a:lnTo>
                <a:lnTo>
                  <a:pt x="61" y="4584"/>
                </a:lnTo>
                <a:lnTo>
                  <a:pt x="111" y="4584"/>
                </a:lnTo>
                <a:lnTo>
                  <a:pt x="61" y="4664"/>
                </a:lnTo>
                <a:lnTo>
                  <a:pt x="61" y="4796"/>
                </a:lnTo>
                <a:lnTo>
                  <a:pt x="0" y="4958"/>
                </a:lnTo>
                <a:lnTo>
                  <a:pt x="0" y="5121"/>
                </a:lnTo>
                <a:lnTo>
                  <a:pt x="51" y="5242"/>
                </a:lnTo>
                <a:lnTo>
                  <a:pt x="101" y="5324"/>
                </a:lnTo>
                <a:lnTo>
                  <a:pt x="82" y="5445"/>
                </a:lnTo>
                <a:lnTo>
                  <a:pt x="132" y="5536"/>
                </a:lnTo>
                <a:lnTo>
                  <a:pt x="213" y="5628"/>
                </a:lnTo>
                <a:lnTo>
                  <a:pt x="315" y="5679"/>
                </a:lnTo>
                <a:lnTo>
                  <a:pt x="386" y="5769"/>
                </a:lnTo>
                <a:lnTo>
                  <a:pt x="376" y="5882"/>
                </a:lnTo>
                <a:lnTo>
                  <a:pt x="416" y="6001"/>
                </a:lnTo>
                <a:lnTo>
                  <a:pt x="568" y="6123"/>
                </a:lnTo>
                <a:lnTo>
                  <a:pt x="680" y="6174"/>
                </a:lnTo>
                <a:lnTo>
                  <a:pt x="750" y="6296"/>
                </a:lnTo>
                <a:lnTo>
                  <a:pt x="842" y="6296"/>
                </a:lnTo>
                <a:lnTo>
                  <a:pt x="924" y="6296"/>
                </a:lnTo>
                <a:lnTo>
                  <a:pt x="1025" y="6428"/>
                </a:lnTo>
                <a:lnTo>
                  <a:pt x="1218" y="6428"/>
                </a:lnTo>
                <a:lnTo>
                  <a:pt x="1340" y="6428"/>
                </a:lnTo>
                <a:lnTo>
                  <a:pt x="1502" y="6478"/>
                </a:lnTo>
                <a:lnTo>
                  <a:pt x="1582" y="6478"/>
                </a:lnTo>
                <a:lnTo>
                  <a:pt x="1430" y="6661"/>
                </a:lnTo>
                <a:lnTo>
                  <a:pt x="1460" y="6793"/>
                </a:lnTo>
                <a:lnTo>
                  <a:pt x="1410" y="6864"/>
                </a:lnTo>
                <a:lnTo>
                  <a:pt x="1390" y="6976"/>
                </a:lnTo>
                <a:lnTo>
                  <a:pt x="1471" y="7026"/>
                </a:lnTo>
                <a:lnTo>
                  <a:pt x="1319" y="7138"/>
                </a:lnTo>
                <a:lnTo>
                  <a:pt x="1136" y="7300"/>
                </a:lnTo>
                <a:lnTo>
                  <a:pt x="1218" y="7392"/>
                </a:lnTo>
                <a:lnTo>
                  <a:pt x="1116" y="7604"/>
                </a:lnTo>
                <a:lnTo>
                  <a:pt x="994" y="7705"/>
                </a:lnTo>
                <a:lnTo>
                  <a:pt x="882" y="7858"/>
                </a:lnTo>
                <a:lnTo>
                  <a:pt x="983" y="7980"/>
                </a:lnTo>
                <a:lnTo>
                  <a:pt x="1279" y="8041"/>
                </a:lnTo>
                <a:lnTo>
                  <a:pt x="1531" y="8041"/>
                </a:lnTo>
                <a:lnTo>
                  <a:pt x="1664" y="8041"/>
                </a:lnTo>
                <a:lnTo>
                  <a:pt x="1775" y="8182"/>
                </a:lnTo>
                <a:lnTo>
                  <a:pt x="1857" y="8050"/>
                </a:lnTo>
                <a:lnTo>
                  <a:pt x="1968" y="7980"/>
                </a:lnTo>
                <a:lnTo>
                  <a:pt x="2090" y="7989"/>
                </a:lnTo>
                <a:lnTo>
                  <a:pt x="2201" y="8060"/>
                </a:lnTo>
                <a:lnTo>
                  <a:pt x="2313" y="7919"/>
                </a:lnTo>
                <a:lnTo>
                  <a:pt x="2475" y="7756"/>
                </a:lnTo>
                <a:lnTo>
                  <a:pt x="2627" y="7776"/>
                </a:lnTo>
                <a:lnTo>
                  <a:pt x="2759" y="7655"/>
                </a:lnTo>
                <a:lnTo>
                  <a:pt x="2921" y="7583"/>
                </a:lnTo>
                <a:lnTo>
                  <a:pt x="3012" y="7482"/>
                </a:lnTo>
                <a:lnTo>
                  <a:pt x="3155" y="7493"/>
                </a:lnTo>
                <a:lnTo>
                  <a:pt x="3155" y="7604"/>
                </a:lnTo>
                <a:lnTo>
                  <a:pt x="3367" y="7462"/>
                </a:lnTo>
                <a:lnTo>
                  <a:pt x="3480" y="7574"/>
                </a:lnTo>
                <a:lnTo>
                  <a:pt x="3550" y="7686"/>
                </a:lnTo>
                <a:lnTo>
                  <a:pt x="3713" y="7686"/>
                </a:lnTo>
                <a:lnTo>
                  <a:pt x="3835" y="7665"/>
                </a:lnTo>
                <a:lnTo>
                  <a:pt x="3896" y="7766"/>
                </a:lnTo>
                <a:lnTo>
                  <a:pt x="4017" y="7837"/>
                </a:lnTo>
                <a:lnTo>
                  <a:pt x="4108" y="7837"/>
                </a:lnTo>
                <a:lnTo>
                  <a:pt x="4220" y="7756"/>
                </a:lnTo>
                <a:lnTo>
                  <a:pt x="4220" y="7938"/>
                </a:lnTo>
                <a:lnTo>
                  <a:pt x="4270" y="8030"/>
                </a:lnTo>
                <a:lnTo>
                  <a:pt x="4352" y="8060"/>
                </a:lnTo>
                <a:lnTo>
                  <a:pt x="4321" y="8091"/>
                </a:lnTo>
                <a:lnTo>
                  <a:pt x="4321" y="8131"/>
                </a:lnTo>
                <a:lnTo>
                  <a:pt x="4331" y="8182"/>
                </a:lnTo>
                <a:lnTo>
                  <a:pt x="4341" y="8223"/>
                </a:lnTo>
                <a:lnTo>
                  <a:pt x="4341" y="8243"/>
                </a:lnTo>
                <a:lnTo>
                  <a:pt x="4362" y="8264"/>
                </a:lnTo>
                <a:lnTo>
                  <a:pt x="4382" y="8283"/>
                </a:lnTo>
                <a:lnTo>
                  <a:pt x="4402" y="8314"/>
                </a:lnTo>
                <a:lnTo>
                  <a:pt x="4402" y="8344"/>
                </a:lnTo>
                <a:lnTo>
                  <a:pt x="4392" y="8365"/>
                </a:lnTo>
                <a:lnTo>
                  <a:pt x="4352" y="8365"/>
                </a:lnTo>
                <a:lnTo>
                  <a:pt x="4321" y="8365"/>
                </a:lnTo>
                <a:lnTo>
                  <a:pt x="4291" y="8375"/>
                </a:lnTo>
                <a:lnTo>
                  <a:pt x="4291" y="8405"/>
                </a:lnTo>
                <a:lnTo>
                  <a:pt x="4270" y="8415"/>
                </a:lnTo>
                <a:lnTo>
                  <a:pt x="4240" y="8436"/>
                </a:lnTo>
                <a:lnTo>
                  <a:pt x="4230" y="8466"/>
                </a:lnTo>
                <a:lnTo>
                  <a:pt x="4230" y="8558"/>
                </a:lnTo>
                <a:lnTo>
                  <a:pt x="4240" y="8587"/>
                </a:lnTo>
                <a:lnTo>
                  <a:pt x="4291" y="8619"/>
                </a:lnTo>
                <a:lnTo>
                  <a:pt x="4321" y="8669"/>
                </a:lnTo>
                <a:lnTo>
                  <a:pt x="4331" y="8720"/>
                </a:lnTo>
                <a:lnTo>
                  <a:pt x="4331" y="8770"/>
                </a:lnTo>
                <a:lnTo>
                  <a:pt x="4331" y="8801"/>
                </a:lnTo>
                <a:lnTo>
                  <a:pt x="4331" y="8801"/>
                </a:lnTo>
                <a:lnTo>
                  <a:pt x="4372" y="8801"/>
                </a:lnTo>
                <a:lnTo>
                  <a:pt x="4372" y="8801"/>
                </a:lnTo>
                <a:lnTo>
                  <a:pt x="4382" y="8801"/>
                </a:lnTo>
                <a:lnTo>
                  <a:pt x="4382" y="8801"/>
                </a:lnTo>
                <a:lnTo>
                  <a:pt x="4433" y="8821"/>
                </a:lnTo>
                <a:lnTo>
                  <a:pt x="4433" y="8821"/>
                </a:lnTo>
                <a:lnTo>
                  <a:pt x="4443" y="8841"/>
                </a:lnTo>
                <a:lnTo>
                  <a:pt x="4453" y="8871"/>
                </a:lnTo>
                <a:lnTo>
                  <a:pt x="4484" y="8892"/>
                </a:lnTo>
                <a:lnTo>
                  <a:pt x="4484" y="8892"/>
                </a:lnTo>
                <a:lnTo>
                  <a:pt x="4514" y="8871"/>
                </a:lnTo>
                <a:lnTo>
                  <a:pt x="4514" y="8871"/>
                </a:lnTo>
                <a:lnTo>
                  <a:pt x="4555" y="8862"/>
                </a:lnTo>
                <a:lnTo>
                  <a:pt x="4555" y="8862"/>
                </a:lnTo>
                <a:lnTo>
                  <a:pt x="4555" y="8862"/>
                </a:lnTo>
                <a:lnTo>
                  <a:pt x="4555" y="8862"/>
                </a:lnTo>
                <a:lnTo>
                  <a:pt x="4575" y="8892"/>
                </a:lnTo>
                <a:lnTo>
                  <a:pt x="4575" y="8892"/>
                </a:lnTo>
                <a:lnTo>
                  <a:pt x="4665" y="8942"/>
                </a:lnTo>
                <a:lnTo>
                  <a:pt x="4665" y="8942"/>
                </a:lnTo>
                <a:lnTo>
                  <a:pt x="4665" y="8942"/>
                </a:lnTo>
                <a:lnTo>
                  <a:pt x="4665" y="8942"/>
                </a:lnTo>
                <a:lnTo>
                  <a:pt x="4665" y="8942"/>
                </a:lnTo>
                <a:lnTo>
                  <a:pt x="4665" y="8942"/>
                </a:lnTo>
                <a:lnTo>
                  <a:pt x="4726" y="8993"/>
                </a:lnTo>
                <a:lnTo>
                  <a:pt x="4766" y="9054"/>
                </a:lnTo>
                <a:lnTo>
                  <a:pt x="4735" y="9104"/>
                </a:lnTo>
                <a:lnTo>
                  <a:pt x="4685" y="9165"/>
                </a:lnTo>
                <a:lnTo>
                  <a:pt x="4675" y="9247"/>
                </a:lnTo>
                <a:lnTo>
                  <a:pt x="4675" y="9318"/>
                </a:lnTo>
                <a:lnTo>
                  <a:pt x="4655" y="9369"/>
                </a:lnTo>
                <a:lnTo>
                  <a:pt x="4624" y="9389"/>
                </a:lnTo>
                <a:lnTo>
                  <a:pt x="4575" y="9389"/>
                </a:lnTo>
                <a:lnTo>
                  <a:pt x="4545" y="9389"/>
                </a:lnTo>
                <a:lnTo>
                  <a:pt x="4514" y="9450"/>
                </a:lnTo>
                <a:lnTo>
                  <a:pt x="4494" y="9501"/>
                </a:lnTo>
                <a:lnTo>
                  <a:pt x="4474" y="9551"/>
                </a:lnTo>
                <a:lnTo>
                  <a:pt x="4433" y="9581"/>
                </a:lnTo>
                <a:lnTo>
                  <a:pt x="4392" y="9623"/>
                </a:lnTo>
                <a:lnTo>
                  <a:pt x="4382" y="9663"/>
                </a:lnTo>
                <a:lnTo>
                  <a:pt x="4372" y="9683"/>
                </a:lnTo>
                <a:lnTo>
                  <a:pt x="4372" y="9683"/>
                </a:lnTo>
                <a:lnTo>
                  <a:pt x="4402" y="9703"/>
                </a:lnTo>
                <a:lnTo>
                  <a:pt x="4402" y="9703"/>
                </a:lnTo>
                <a:lnTo>
                  <a:pt x="4402" y="9724"/>
                </a:lnTo>
                <a:lnTo>
                  <a:pt x="4402" y="9744"/>
                </a:lnTo>
                <a:lnTo>
                  <a:pt x="4392" y="9785"/>
                </a:lnTo>
                <a:lnTo>
                  <a:pt x="4392" y="9825"/>
                </a:lnTo>
                <a:lnTo>
                  <a:pt x="4423" y="9856"/>
                </a:lnTo>
                <a:lnTo>
                  <a:pt x="4433" y="9896"/>
                </a:lnTo>
                <a:lnTo>
                  <a:pt x="4453" y="9926"/>
                </a:lnTo>
                <a:lnTo>
                  <a:pt x="4494" y="9947"/>
                </a:lnTo>
                <a:lnTo>
                  <a:pt x="4494" y="9978"/>
                </a:lnTo>
                <a:lnTo>
                  <a:pt x="4514" y="10037"/>
                </a:lnTo>
                <a:lnTo>
                  <a:pt x="4524" y="10089"/>
                </a:lnTo>
                <a:lnTo>
                  <a:pt x="4534" y="10098"/>
                </a:lnTo>
                <a:lnTo>
                  <a:pt x="4585" y="10098"/>
                </a:lnTo>
                <a:lnTo>
                  <a:pt x="4665" y="10079"/>
                </a:lnTo>
                <a:lnTo>
                  <a:pt x="4706" y="10037"/>
                </a:lnTo>
                <a:lnTo>
                  <a:pt x="4766" y="10028"/>
                </a:lnTo>
                <a:lnTo>
                  <a:pt x="4827" y="10007"/>
                </a:lnTo>
                <a:lnTo>
                  <a:pt x="4857" y="9997"/>
                </a:lnTo>
                <a:lnTo>
                  <a:pt x="4878" y="10018"/>
                </a:lnTo>
                <a:lnTo>
                  <a:pt x="4888" y="10048"/>
                </a:lnTo>
                <a:lnTo>
                  <a:pt x="4888" y="10068"/>
                </a:lnTo>
                <a:lnTo>
                  <a:pt x="4918" y="10098"/>
                </a:lnTo>
                <a:lnTo>
                  <a:pt x="4959" y="10068"/>
                </a:lnTo>
                <a:lnTo>
                  <a:pt x="5000" y="10068"/>
                </a:lnTo>
                <a:lnTo>
                  <a:pt x="5000" y="10089"/>
                </a:lnTo>
                <a:lnTo>
                  <a:pt x="5031" y="10068"/>
                </a:lnTo>
                <a:lnTo>
                  <a:pt x="5050" y="10098"/>
                </a:lnTo>
                <a:lnTo>
                  <a:pt x="5050" y="10129"/>
                </a:lnTo>
                <a:lnTo>
                  <a:pt x="5081" y="10140"/>
                </a:lnTo>
                <a:lnTo>
                  <a:pt x="5090" y="10159"/>
                </a:lnTo>
                <a:lnTo>
                  <a:pt x="5081" y="10190"/>
                </a:lnTo>
                <a:lnTo>
                  <a:pt x="5050" y="10220"/>
                </a:lnTo>
                <a:lnTo>
                  <a:pt x="5071" y="10272"/>
                </a:lnTo>
                <a:lnTo>
                  <a:pt x="5090" y="10302"/>
                </a:lnTo>
                <a:lnTo>
                  <a:pt x="5121" y="10312"/>
                </a:lnTo>
                <a:lnTo>
                  <a:pt x="5142" y="10342"/>
                </a:lnTo>
                <a:lnTo>
                  <a:pt x="5172" y="10403"/>
                </a:lnTo>
                <a:lnTo>
                  <a:pt x="5212" y="10505"/>
                </a:lnTo>
                <a:lnTo>
                  <a:pt x="5243" y="10524"/>
                </a:lnTo>
                <a:lnTo>
                  <a:pt x="5273" y="10555"/>
                </a:lnTo>
                <a:lnTo>
                  <a:pt x="5344" y="10616"/>
                </a:lnTo>
                <a:lnTo>
                  <a:pt x="5416" y="10616"/>
                </a:lnTo>
                <a:lnTo>
                  <a:pt x="5476" y="10596"/>
                </a:lnTo>
                <a:lnTo>
                  <a:pt x="5507" y="10616"/>
                </a:lnTo>
                <a:lnTo>
                  <a:pt x="5527" y="10657"/>
                </a:lnTo>
                <a:lnTo>
                  <a:pt x="5598" y="10728"/>
                </a:lnTo>
                <a:lnTo>
                  <a:pt x="5680" y="10768"/>
                </a:lnTo>
                <a:lnTo>
                  <a:pt x="5750" y="10778"/>
                </a:lnTo>
                <a:lnTo>
                  <a:pt x="5811" y="10768"/>
                </a:lnTo>
                <a:lnTo>
                  <a:pt x="5852" y="10738"/>
                </a:lnTo>
                <a:lnTo>
                  <a:pt x="5892" y="10747"/>
                </a:lnTo>
                <a:lnTo>
                  <a:pt x="5913" y="10758"/>
                </a:lnTo>
                <a:lnTo>
                  <a:pt x="5933" y="10778"/>
                </a:lnTo>
                <a:lnTo>
                  <a:pt x="6004" y="10808"/>
                </a:lnTo>
                <a:lnTo>
                  <a:pt x="6075" y="10808"/>
                </a:lnTo>
                <a:lnTo>
                  <a:pt x="6136" y="10789"/>
                </a:lnTo>
                <a:lnTo>
                  <a:pt x="6186" y="10758"/>
                </a:lnTo>
                <a:lnTo>
                  <a:pt x="6207" y="10728"/>
                </a:lnTo>
                <a:lnTo>
                  <a:pt x="6217" y="10717"/>
                </a:lnTo>
                <a:lnTo>
                  <a:pt x="6237" y="10747"/>
                </a:lnTo>
                <a:lnTo>
                  <a:pt x="6268" y="10768"/>
                </a:lnTo>
                <a:lnTo>
                  <a:pt x="6298" y="10778"/>
                </a:lnTo>
                <a:lnTo>
                  <a:pt x="6308" y="10808"/>
                </a:lnTo>
                <a:lnTo>
                  <a:pt x="6348" y="10839"/>
                </a:lnTo>
                <a:lnTo>
                  <a:pt x="6379" y="10839"/>
                </a:lnTo>
                <a:lnTo>
                  <a:pt x="6409" y="10850"/>
                </a:lnTo>
                <a:lnTo>
                  <a:pt x="6430" y="10869"/>
                </a:lnTo>
                <a:lnTo>
                  <a:pt x="6470" y="10869"/>
                </a:lnTo>
                <a:lnTo>
                  <a:pt x="6531" y="10859"/>
                </a:lnTo>
                <a:lnTo>
                  <a:pt x="6602" y="10839"/>
                </a:lnTo>
                <a:lnTo>
                  <a:pt x="6643" y="10829"/>
                </a:lnTo>
                <a:lnTo>
                  <a:pt x="6684" y="10789"/>
                </a:lnTo>
                <a:lnTo>
                  <a:pt x="6745" y="10778"/>
                </a:lnTo>
                <a:lnTo>
                  <a:pt x="6775" y="10789"/>
                </a:lnTo>
                <a:lnTo>
                  <a:pt x="6785" y="10808"/>
                </a:lnTo>
                <a:lnTo>
                  <a:pt x="6816" y="10850"/>
                </a:lnTo>
                <a:lnTo>
                  <a:pt x="6846" y="10869"/>
                </a:lnTo>
                <a:lnTo>
                  <a:pt x="6877" y="10859"/>
                </a:lnTo>
                <a:lnTo>
                  <a:pt x="6937" y="10850"/>
                </a:lnTo>
                <a:lnTo>
                  <a:pt x="6957" y="10869"/>
                </a:lnTo>
                <a:lnTo>
                  <a:pt x="6978" y="10910"/>
                </a:lnTo>
                <a:lnTo>
                  <a:pt x="7008" y="10940"/>
                </a:lnTo>
                <a:lnTo>
                  <a:pt x="7049" y="10971"/>
                </a:lnTo>
                <a:lnTo>
                  <a:pt x="7049" y="10971"/>
                </a:lnTo>
                <a:lnTo>
                  <a:pt x="7069" y="10971"/>
                </a:lnTo>
                <a:lnTo>
                  <a:pt x="7069" y="10971"/>
                </a:lnTo>
                <a:lnTo>
                  <a:pt x="7079" y="10971"/>
                </a:lnTo>
                <a:lnTo>
                  <a:pt x="7079" y="10971"/>
                </a:lnTo>
                <a:lnTo>
                  <a:pt x="7119" y="10981"/>
                </a:lnTo>
                <a:lnTo>
                  <a:pt x="7171" y="11012"/>
                </a:lnTo>
                <a:lnTo>
                  <a:pt x="7222" y="11062"/>
                </a:lnTo>
                <a:lnTo>
                  <a:pt x="7302" y="11123"/>
                </a:lnTo>
                <a:lnTo>
                  <a:pt x="7373" y="11133"/>
                </a:lnTo>
                <a:lnTo>
                  <a:pt x="7424" y="11133"/>
                </a:lnTo>
                <a:lnTo>
                  <a:pt x="7495" y="11144"/>
                </a:lnTo>
                <a:lnTo>
                  <a:pt x="7526" y="11163"/>
                </a:lnTo>
                <a:lnTo>
                  <a:pt x="7606" y="11163"/>
                </a:lnTo>
                <a:lnTo>
                  <a:pt x="7648" y="11184"/>
                </a:lnTo>
                <a:lnTo>
                  <a:pt x="7688" y="11205"/>
                </a:lnTo>
                <a:lnTo>
                  <a:pt x="7789" y="11214"/>
                </a:lnTo>
                <a:lnTo>
                  <a:pt x="7850" y="11205"/>
                </a:lnTo>
                <a:lnTo>
                  <a:pt x="7911" y="11174"/>
                </a:lnTo>
                <a:lnTo>
                  <a:pt x="7982" y="11113"/>
                </a:lnTo>
                <a:lnTo>
                  <a:pt x="8012" y="11062"/>
                </a:lnTo>
                <a:lnTo>
                  <a:pt x="8043" y="10991"/>
                </a:lnTo>
                <a:lnTo>
                  <a:pt x="8073" y="10910"/>
                </a:lnTo>
                <a:lnTo>
                  <a:pt x="8083" y="10819"/>
                </a:lnTo>
                <a:lnTo>
                  <a:pt x="8134" y="10707"/>
                </a:lnTo>
                <a:lnTo>
                  <a:pt x="8195" y="10626"/>
                </a:lnTo>
                <a:lnTo>
                  <a:pt x="8236" y="10535"/>
                </a:lnTo>
                <a:lnTo>
                  <a:pt x="8276" y="10474"/>
                </a:lnTo>
                <a:lnTo>
                  <a:pt x="8297" y="10423"/>
                </a:lnTo>
                <a:lnTo>
                  <a:pt x="8316" y="10392"/>
                </a:lnTo>
                <a:lnTo>
                  <a:pt x="8327" y="10342"/>
                </a:lnTo>
                <a:lnTo>
                  <a:pt x="8337" y="10251"/>
                </a:lnTo>
                <a:lnTo>
                  <a:pt x="8358" y="10220"/>
                </a:lnTo>
                <a:lnTo>
                  <a:pt x="8367" y="10200"/>
                </a:lnTo>
                <a:lnTo>
                  <a:pt x="8327" y="10129"/>
                </a:lnTo>
                <a:lnTo>
                  <a:pt x="8327" y="10037"/>
                </a:lnTo>
                <a:lnTo>
                  <a:pt x="8367" y="9936"/>
                </a:lnTo>
                <a:lnTo>
                  <a:pt x="8377" y="9856"/>
                </a:lnTo>
                <a:lnTo>
                  <a:pt x="8419" y="9814"/>
                </a:lnTo>
                <a:lnTo>
                  <a:pt x="8448" y="9774"/>
                </a:lnTo>
                <a:lnTo>
                  <a:pt x="8448" y="9744"/>
                </a:lnTo>
                <a:lnTo>
                  <a:pt x="8419" y="9724"/>
                </a:lnTo>
                <a:lnTo>
                  <a:pt x="8448" y="9673"/>
                </a:lnTo>
                <a:lnTo>
                  <a:pt x="8520" y="9623"/>
                </a:lnTo>
                <a:lnTo>
                  <a:pt x="8520" y="9623"/>
                </a:lnTo>
                <a:lnTo>
                  <a:pt x="8530" y="9602"/>
                </a:lnTo>
                <a:lnTo>
                  <a:pt x="8560" y="9581"/>
                </a:lnTo>
                <a:lnTo>
                  <a:pt x="8560" y="9581"/>
                </a:lnTo>
                <a:lnTo>
                  <a:pt x="8601" y="9541"/>
                </a:lnTo>
                <a:lnTo>
                  <a:pt x="8641" y="9501"/>
                </a:lnTo>
                <a:lnTo>
                  <a:pt x="8641" y="9501"/>
                </a:lnTo>
                <a:lnTo>
                  <a:pt x="8682" y="9440"/>
                </a:lnTo>
                <a:lnTo>
                  <a:pt x="8682" y="9440"/>
                </a:lnTo>
                <a:lnTo>
                  <a:pt x="8732" y="9419"/>
                </a:lnTo>
                <a:lnTo>
                  <a:pt x="8763" y="9389"/>
                </a:lnTo>
                <a:lnTo>
                  <a:pt x="8763" y="9348"/>
                </a:lnTo>
                <a:lnTo>
                  <a:pt x="8732" y="9297"/>
                </a:lnTo>
                <a:lnTo>
                  <a:pt x="8692" y="9247"/>
                </a:lnTo>
                <a:lnTo>
                  <a:pt x="8652" y="9217"/>
                </a:lnTo>
                <a:lnTo>
                  <a:pt x="8631" y="9196"/>
                </a:lnTo>
                <a:lnTo>
                  <a:pt x="8641" y="9165"/>
                </a:lnTo>
                <a:lnTo>
                  <a:pt x="8682" y="9135"/>
                </a:lnTo>
                <a:lnTo>
                  <a:pt x="8723" y="9104"/>
                </a:lnTo>
                <a:lnTo>
                  <a:pt x="8723" y="9104"/>
                </a:lnTo>
                <a:lnTo>
                  <a:pt x="8743" y="9064"/>
                </a:lnTo>
                <a:lnTo>
                  <a:pt x="8763" y="9024"/>
                </a:lnTo>
                <a:lnTo>
                  <a:pt x="8763" y="9024"/>
                </a:lnTo>
                <a:lnTo>
                  <a:pt x="8763" y="9024"/>
                </a:lnTo>
                <a:lnTo>
                  <a:pt x="8763" y="9024"/>
                </a:lnTo>
                <a:lnTo>
                  <a:pt x="8763" y="9024"/>
                </a:lnTo>
                <a:lnTo>
                  <a:pt x="8763" y="9024"/>
                </a:lnTo>
                <a:lnTo>
                  <a:pt x="8783" y="8993"/>
                </a:lnTo>
                <a:lnTo>
                  <a:pt x="8783" y="8974"/>
                </a:lnTo>
                <a:lnTo>
                  <a:pt x="8814" y="8923"/>
                </a:lnTo>
                <a:lnTo>
                  <a:pt x="8814" y="8882"/>
                </a:lnTo>
                <a:lnTo>
                  <a:pt x="8814" y="8852"/>
                </a:lnTo>
                <a:lnTo>
                  <a:pt x="8753" y="8882"/>
                </a:lnTo>
                <a:lnTo>
                  <a:pt x="8713" y="8902"/>
                </a:lnTo>
                <a:lnTo>
                  <a:pt x="8692" y="8932"/>
                </a:lnTo>
                <a:lnTo>
                  <a:pt x="8682" y="8902"/>
                </a:lnTo>
                <a:lnTo>
                  <a:pt x="8682" y="8862"/>
                </a:lnTo>
                <a:lnTo>
                  <a:pt x="8702" y="8841"/>
                </a:lnTo>
                <a:lnTo>
                  <a:pt x="8723" y="8821"/>
                </a:lnTo>
                <a:lnTo>
                  <a:pt x="8753" y="8801"/>
                </a:lnTo>
                <a:lnTo>
                  <a:pt x="8793" y="8730"/>
                </a:lnTo>
                <a:lnTo>
                  <a:pt x="8814" y="8629"/>
                </a:lnTo>
                <a:lnTo>
                  <a:pt x="8814" y="8629"/>
                </a:lnTo>
                <a:lnTo>
                  <a:pt x="8824" y="8587"/>
                </a:lnTo>
                <a:lnTo>
                  <a:pt x="8824" y="8537"/>
                </a:lnTo>
                <a:lnTo>
                  <a:pt x="8743" y="8507"/>
                </a:lnTo>
                <a:lnTo>
                  <a:pt x="8610" y="8486"/>
                </a:lnTo>
                <a:lnTo>
                  <a:pt x="8601" y="8457"/>
                </a:lnTo>
                <a:lnTo>
                  <a:pt x="8610" y="8446"/>
                </a:lnTo>
                <a:lnTo>
                  <a:pt x="8641" y="8426"/>
                </a:lnTo>
                <a:lnTo>
                  <a:pt x="8662" y="8385"/>
                </a:lnTo>
                <a:lnTo>
                  <a:pt x="8652" y="8344"/>
                </a:lnTo>
                <a:lnTo>
                  <a:pt x="8621" y="8293"/>
                </a:lnTo>
                <a:lnTo>
                  <a:pt x="8591" y="8243"/>
                </a:lnTo>
                <a:lnTo>
                  <a:pt x="8570" y="8233"/>
                </a:lnTo>
                <a:lnTo>
                  <a:pt x="8560" y="8142"/>
                </a:lnTo>
                <a:lnTo>
                  <a:pt x="8550" y="8071"/>
                </a:lnTo>
                <a:lnTo>
                  <a:pt x="8540" y="8020"/>
                </a:lnTo>
                <a:lnTo>
                  <a:pt x="8499" y="7938"/>
                </a:lnTo>
                <a:lnTo>
                  <a:pt x="8489" y="7878"/>
                </a:lnTo>
                <a:lnTo>
                  <a:pt x="8520" y="7827"/>
                </a:lnTo>
                <a:lnTo>
                  <a:pt x="8540" y="7747"/>
                </a:lnTo>
                <a:lnTo>
                  <a:pt x="8520" y="7696"/>
                </a:lnTo>
                <a:lnTo>
                  <a:pt x="8509" y="7635"/>
                </a:lnTo>
                <a:lnTo>
                  <a:pt x="8459" y="7583"/>
                </a:lnTo>
                <a:lnTo>
                  <a:pt x="8448" y="7583"/>
                </a:lnTo>
                <a:lnTo>
                  <a:pt x="8347" y="7482"/>
                </a:lnTo>
                <a:lnTo>
                  <a:pt x="8246" y="7259"/>
                </a:lnTo>
                <a:lnTo>
                  <a:pt x="8195" y="7077"/>
                </a:lnTo>
                <a:lnTo>
                  <a:pt x="8266" y="6965"/>
                </a:lnTo>
                <a:lnTo>
                  <a:pt x="8419" y="6904"/>
                </a:lnTo>
                <a:lnTo>
                  <a:pt x="8560" y="6732"/>
                </a:lnTo>
                <a:lnTo>
                  <a:pt x="8652" y="6600"/>
                </a:lnTo>
                <a:lnTo>
                  <a:pt x="8469" y="6621"/>
                </a:lnTo>
                <a:lnTo>
                  <a:pt x="8377" y="6560"/>
                </a:lnTo>
                <a:lnTo>
                  <a:pt x="8358" y="6428"/>
                </a:lnTo>
                <a:lnTo>
                  <a:pt x="8255" y="6286"/>
                </a:lnTo>
                <a:lnTo>
                  <a:pt x="8276" y="6174"/>
                </a:lnTo>
                <a:lnTo>
                  <a:pt x="8236" y="6073"/>
                </a:lnTo>
                <a:lnTo>
                  <a:pt x="8154" y="6053"/>
                </a:lnTo>
                <a:lnTo>
                  <a:pt x="8104" y="5941"/>
                </a:lnTo>
                <a:lnTo>
                  <a:pt x="8154" y="5790"/>
                </a:lnTo>
                <a:lnTo>
                  <a:pt x="8125" y="5628"/>
                </a:lnTo>
                <a:lnTo>
                  <a:pt x="8043" y="5475"/>
                </a:lnTo>
                <a:lnTo>
                  <a:pt x="7932" y="5324"/>
                </a:lnTo>
                <a:lnTo>
                  <a:pt x="7799" y="5192"/>
                </a:lnTo>
                <a:lnTo>
                  <a:pt x="7516" y="5111"/>
                </a:lnTo>
                <a:lnTo>
                  <a:pt x="7241" y="5223"/>
                </a:lnTo>
                <a:lnTo>
                  <a:pt x="6978" y="5324"/>
                </a:lnTo>
                <a:lnTo>
                  <a:pt x="6846" y="5466"/>
                </a:lnTo>
                <a:lnTo>
                  <a:pt x="6602" y="5496"/>
                </a:lnTo>
                <a:lnTo>
                  <a:pt x="6359" y="5517"/>
                </a:lnTo>
                <a:lnTo>
                  <a:pt x="6339" y="5405"/>
                </a:lnTo>
                <a:lnTo>
                  <a:pt x="6319" y="5273"/>
                </a:lnTo>
                <a:lnTo>
                  <a:pt x="6096" y="5141"/>
                </a:lnTo>
                <a:lnTo>
                  <a:pt x="6014" y="5061"/>
                </a:lnTo>
                <a:lnTo>
                  <a:pt x="6014" y="4948"/>
                </a:lnTo>
                <a:lnTo>
                  <a:pt x="6105" y="4897"/>
                </a:lnTo>
                <a:lnTo>
                  <a:pt x="6176" y="4887"/>
                </a:lnTo>
                <a:lnTo>
                  <a:pt x="6258" y="4847"/>
                </a:lnTo>
                <a:lnTo>
                  <a:pt x="6237" y="4756"/>
                </a:lnTo>
                <a:lnTo>
                  <a:pt x="6268" y="4685"/>
                </a:lnTo>
                <a:lnTo>
                  <a:pt x="6319" y="4614"/>
                </a:lnTo>
                <a:lnTo>
                  <a:pt x="6400" y="4685"/>
                </a:lnTo>
                <a:lnTo>
                  <a:pt x="6562" y="4766"/>
                </a:lnTo>
                <a:lnTo>
                  <a:pt x="6562" y="4523"/>
                </a:lnTo>
                <a:lnTo>
                  <a:pt x="6440" y="4412"/>
                </a:lnTo>
                <a:lnTo>
                  <a:pt x="6420" y="4300"/>
                </a:lnTo>
                <a:lnTo>
                  <a:pt x="6420" y="4300"/>
                </a:lnTo>
                <a:lnTo>
                  <a:pt x="6461" y="4279"/>
                </a:lnTo>
                <a:lnTo>
                  <a:pt x="6481" y="4269"/>
                </a:lnTo>
                <a:lnTo>
                  <a:pt x="6501" y="4248"/>
                </a:lnTo>
                <a:lnTo>
                  <a:pt x="6501" y="4248"/>
                </a:lnTo>
                <a:lnTo>
                  <a:pt x="6521" y="4218"/>
                </a:lnTo>
                <a:lnTo>
                  <a:pt x="6552" y="4178"/>
                </a:lnTo>
                <a:lnTo>
                  <a:pt x="6602" y="4127"/>
                </a:lnTo>
                <a:lnTo>
                  <a:pt x="6755" y="4036"/>
                </a:lnTo>
                <a:lnTo>
                  <a:pt x="6856" y="4086"/>
                </a:lnTo>
                <a:lnTo>
                  <a:pt x="6988" y="4067"/>
                </a:lnTo>
                <a:lnTo>
                  <a:pt x="7018" y="3975"/>
                </a:lnTo>
                <a:lnTo>
                  <a:pt x="6877" y="3864"/>
                </a:lnTo>
                <a:lnTo>
                  <a:pt x="6968" y="3782"/>
                </a:lnTo>
                <a:lnTo>
                  <a:pt x="7079" y="3803"/>
                </a:lnTo>
                <a:lnTo>
                  <a:pt x="7191" y="3843"/>
                </a:lnTo>
                <a:lnTo>
                  <a:pt x="7262" y="3702"/>
                </a:lnTo>
                <a:lnTo>
                  <a:pt x="7211" y="3569"/>
                </a:lnTo>
                <a:lnTo>
                  <a:pt x="7140" y="3458"/>
                </a:lnTo>
                <a:lnTo>
                  <a:pt x="7049" y="3458"/>
                </a:lnTo>
                <a:lnTo>
                  <a:pt x="7058" y="3347"/>
                </a:lnTo>
                <a:lnTo>
                  <a:pt x="7008" y="3194"/>
                </a:lnTo>
                <a:lnTo>
                  <a:pt x="6917" y="3194"/>
                </a:lnTo>
                <a:lnTo>
                  <a:pt x="6825" y="3143"/>
                </a:lnTo>
                <a:lnTo>
                  <a:pt x="6846" y="3063"/>
                </a:lnTo>
                <a:lnTo>
                  <a:pt x="6714" y="3063"/>
                </a:lnTo>
                <a:lnTo>
                  <a:pt x="6714" y="3063"/>
                </a:lnTo>
                <a:lnTo>
                  <a:pt x="6714" y="3021"/>
                </a:lnTo>
                <a:lnTo>
                  <a:pt x="6714" y="2992"/>
                </a:lnTo>
                <a:lnTo>
                  <a:pt x="6703" y="2981"/>
                </a:lnTo>
                <a:lnTo>
                  <a:pt x="6703" y="2971"/>
                </a:lnTo>
                <a:lnTo>
                  <a:pt x="6703" y="2971"/>
                </a:lnTo>
                <a:lnTo>
                  <a:pt x="6694" y="2961"/>
                </a:lnTo>
                <a:lnTo>
                  <a:pt x="6703" y="2931"/>
                </a:lnTo>
                <a:lnTo>
                  <a:pt x="6755" y="2859"/>
                </a:lnTo>
                <a:lnTo>
                  <a:pt x="6825" y="2758"/>
                </a:lnTo>
                <a:lnTo>
                  <a:pt x="6714" y="2626"/>
                </a:lnTo>
                <a:lnTo>
                  <a:pt x="6714" y="2454"/>
                </a:lnTo>
                <a:lnTo>
                  <a:pt x="6846" y="2292"/>
                </a:lnTo>
                <a:lnTo>
                  <a:pt x="6957" y="2139"/>
                </a:lnTo>
                <a:lnTo>
                  <a:pt x="7049" y="2252"/>
                </a:lnTo>
                <a:lnTo>
                  <a:pt x="7171" y="2282"/>
                </a:lnTo>
                <a:lnTo>
                  <a:pt x="7251" y="2139"/>
                </a:lnTo>
                <a:lnTo>
                  <a:pt x="7312" y="2008"/>
                </a:lnTo>
                <a:lnTo>
                  <a:pt x="7312" y="1916"/>
                </a:lnTo>
                <a:lnTo>
                  <a:pt x="7211" y="1916"/>
                </a:lnTo>
                <a:lnTo>
                  <a:pt x="7241" y="1825"/>
                </a:lnTo>
                <a:lnTo>
                  <a:pt x="7241" y="1744"/>
                </a:lnTo>
                <a:lnTo>
                  <a:pt x="7140" y="1582"/>
                </a:lnTo>
                <a:lnTo>
                  <a:pt x="7180" y="1430"/>
                </a:lnTo>
                <a:lnTo>
                  <a:pt x="7119" y="1328"/>
                </a:lnTo>
                <a:lnTo>
                  <a:pt x="6968" y="1328"/>
                </a:lnTo>
                <a:lnTo>
                  <a:pt x="6957" y="1420"/>
                </a:lnTo>
                <a:lnTo>
                  <a:pt x="6846" y="1389"/>
                </a:lnTo>
                <a:lnTo>
                  <a:pt x="6896" y="1248"/>
                </a:lnTo>
                <a:lnTo>
                  <a:pt x="6795" y="1095"/>
                </a:lnTo>
                <a:lnTo>
                  <a:pt x="6602" y="933"/>
                </a:lnTo>
                <a:lnTo>
                  <a:pt x="6633" y="679"/>
                </a:lnTo>
                <a:lnTo>
                  <a:pt x="6592" y="538"/>
                </a:lnTo>
                <a:lnTo>
                  <a:pt x="6451" y="538"/>
                </a:lnTo>
                <a:lnTo>
                  <a:pt x="6319" y="446"/>
                </a:lnTo>
                <a:lnTo>
                  <a:pt x="6227" y="365"/>
                </a:lnTo>
                <a:lnTo>
                  <a:pt x="6096" y="315"/>
                </a:lnTo>
                <a:lnTo>
                  <a:pt x="6166" y="101"/>
                </a:lnTo>
                <a:lnTo>
                  <a:pt x="6024" y="0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17A5-8C29-447B-8065-92740953E49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C5389D4-ED51-4402-8951-774BC231E934}" type="datetime1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918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0"/>
          <p:cNvGrpSpPr>
            <a:grpSpLocks/>
          </p:cNvGrpSpPr>
          <p:nvPr/>
        </p:nvGrpSpPr>
        <p:grpSpPr bwMode="auto">
          <a:xfrm>
            <a:off x="2268539" y="671512"/>
            <a:ext cx="4615952" cy="3206354"/>
            <a:chOff x="2268945" y="894799"/>
            <a:chExt cx="4614955" cy="4275138"/>
          </a:xfrm>
        </p:grpSpPr>
        <p:sp>
          <p:nvSpPr>
            <p:cNvPr id="3" name="Freeform 1"/>
            <p:cNvSpPr>
              <a:spLocks noChangeArrowheads="1"/>
            </p:cNvSpPr>
            <p:nvPr/>
          </p:nvSpPr>
          <p:spPr bwMode="auto">
            <a:xfrm>
              <a:off x="2268945" y="894799"/>
              <a:ext cx="4344049" cy="4275138"/>
            </a:xfrm>
            <a:custGeom>
              <a:avLst/>
              <a:gdLst>
                <a:gd name="T0" fmla="*/ 941 w 12095"/>
                <a:gd name="T1" fmla="*/ 2792 h 11906"/>
                <a:gd name="T2" fmla="*/ 1378 w 12095"/>
                <a:gd name="T3" fmla="*/ 2514 h 11906"/>
                <a:gd name="T4" fmla="*/ 1794 w 12095"/>
                <a:gd name="T5" fmla="*/ 2377 h 11906"/>
                <a:gd name="T6" fmla="*/ 2248 w 12095"/>
                <a:gd name="T7" fmla="*/ 1837 h 11906"/>
                <a:gd name="T8" fmla="*/ 2615 w 12095"/>
                <a:gd name="T9" fmla="*/ 1171 h 11906"/>
                <a:gd name="T10" fmla="*/ 2999 w 12095"/>
                <a:gd name="T11" fmla="*/ 1131 h 11906"/>
                <a:gd name="T12" fmla="*/ 3406 w 12095"/>
                <a:gd name="T13" fmla="*/ 1149 h 11906"/>
                <a:gd name="T14" fmla="*/ 3962 w 12095"/>
                <a:gd name="T15" fmla="*/ 981 h 11906"/>
                <a:gd name="T16" fmla="*/ 4051 w 12095"/>
                <a:gd name="T17" fmla="*/ 1427 h 11906"/>
                <a:gd name="T18" fmla="*/ 3958 w 12095"/>
                <a:gd name="T19" fmla="*/ 1781 h 11906"/>
                <a:gd name="T20" fmla="*/ 4365 w 12095"/>
                <a:gd name="T21" fmla="*/ 1670 h 11906"/>
                <a:gd name="T22" fmla="*/ 4634 w 12095"/>
                <a:gd name="T23" fmla="*/ 888 h 11906"/>
                <a:gd name="T24" fmla="*/ 5305 w 12095"/>
                <a:gd name="T25" fmla="*/ 75 h 11906"/>
                <a:gd name="T26" fmla="*/ 6188 w 12095"/>
                <a:gd name="T27" fmla="*/ 97 h 11906"/>
                <a:gd name="T28" fmla="*/ 6498 w 12095"/>
                <a:gd name="T29" fmla="*/ 256 h 11906"/>
                <a:gd name="T30" fmla="*/ 6679 w 12095"/>
                <a:gd name="T31" fmla="*/ 543 h 11906"/>
                <a:gd name="T32" fmla="*/ 7712 w 12095"/>
                <a:gd name="T33" fmla="*/ 981 h 11906"/>
                <a:gd name="T34" fmla="*/ 8723 w 12095"/>
                <a:gd name="T35" fmla="*/ 2059 h 11906"/>
                <a:gd name="T36" fmla="*/ 9289 w 12095"/>
                <a:gd name="T37" fmla="*/ 2438 h 11906"/>
                <a:gd name="T38" fmla="*/ 10557 w 12095"/>
                <a:gd name="T39" fmla="*/ 2394 h 11906"/>
                <a:gd name="T40" fmla="*/ 11251 w 12095"/>
                <a:gd name="T41" fmla="*/ 3277 h 11906"/>
                <a:gd name="T42" fmla="*/ 11661 w 12095"/>
                <a:gd name="T43" fmla="*/ 4462 h 11906"/>
                <a:gd name="T44" fmla="*/ 12094 w 12095"/>
                <a:gd name="T45" fmla="*/ 4988 h 11906"/>
                <a:gd name="T46" fmla="*/ 11719 w 12095"/>
                <a:gd name="T47" fmla="*/ 5712 h 11906"/>
                <a:gd name="T48" fmla="*/ 12002 w 12095"/>
                <a:gd name="T49" fmla="*/ 5999 h 11906"/>
                <a:gd name="T50" fmla="*/ 11917 w 12095"/>
                <a:gd name="T51" fmla="*/ 6158 h 11906"/>
                <a:gd name="T52" fmla="*/ 11856 w 12095"/>
                <a:gd name="T53" fmla="*/ 6856 h 11906"/>
                <a:gd name="T54" fmla="*/ 11697 w 12095"/>
                <a:gd name="T55" fmla="*/ 7253 h 11906"/>
                <a:gd name="T56" fmla="*/ 11401 w 12095"/>
                <a:gd name="T57" fmla="*/ 7593 h 11906"/>
                <a:gd name="T58" fmla="*/ 11105 w 12095"/>
                <a:gd name="T59" fmla="*/ 8119 h 11906"/>
                <a:gd name="T60" fmla="*/ 10813 w 12095"/>
                <a:gd name="T61" fmla="*/ 9348 h 11906"/>
                <a:gd name="T62" fmla="*/ 10151 w 12095"/>
                <a:gd name="T63" fmla="*/ 10849 h 11906"/>
                <a:gd name="T64" fmla="*/ 9121 w 12095"/>
                <a:gd name="T65" fmla="*/ 11869 h 11906"/>
                <a:gd name="T66" fmla="*/ 7884 w 12095"/>
                <a:gd name="T67" fmla="*/ 11498 h 11906"/>
                <a:gd name="T68" fmla="*/ 7491 w 12095"/>
                <a:gd name="T69" fmla="*/ 11247 h 11906"/>
                <a:gd name="T70" fmla="*/ 6983 w 12095"/>
                <a:gd name="T71" fmla="*/ 10964 h 11906"/>
                <a:gd name="T72" fmla="*/ 6250 w 12095"/>
                <a:gd name="T73" fmla="*/ 10898 h 11906"/>
                <a:gd name="T74" fmla="*/ 5460 w 12095"/>
                <a:gd name="T75" fmla="*/ 10743 h 11906"/>
                <a:gd name="T76" fmla="*/ 4682 w 12095"/>
                <a:gd name="T77" fmla="*/ 10818 h 11906"/>
                <a:gd name="T78" fmla="*/ 3622 w 12095"/>
                <a:gd name="T79" fmla="*/ 10620 h 11906"/>
                <a:gd name="T80" fmla="*/ 2593 w 12095"/>
                <a:gd name="T81" fmla="*/ 10036 h 11906"/>
                <a:gd name="T82" fmla="*/ 2284 w 12095"/>
                <a:gd name="T83" fmla="*/ 9122 h 11906"/>
                <a:gd name="T84" fmla="*/ 1806 w 12095"/>
                <a:gd name="T85" fmla="*/ 8954 h 11906"/>
                <a:gd name="T86" fmla="*/ 1162 w 12095"/>
                <a:gd name="T87" fmla="*/ 8905 h 11906"/>
                <a:gd name="T88" fmla="*/ 543 w 12095"/>
                <a:gd name="T89" fmla="*/ 8424 h 11906"/>
                <a:gd name="T90" fmla="*/ 451 w 12095"/>
                <a:gd name="T91" fmla="*/ 7933 h 11906"/>
                <a:gd name="T92" fmla="*/ 415 w 12095"/>
                <a:gd name="T93" fmla="*/ 7809 h 11906"/>
                <a:gd name="T94" fmla="*/ 1043 w 12095"/>
                <a:gd name="T95" fmla="*/ 7103 h 11906"/>
                <a:gd name="T96" fmla="*/ 1312 w 12095"/>
                <a:gd name="T97" fmla="*/ 6038 h 11906"/>
                <a:gd name="T98" fmla="*/ 1025 w 12095"/>
                <a:gd name="T99" fmla="*/ 5844 h 11906"/>
                <a:gd name="T100" fmla="*/ 844 w 12095"/>
                <a:gd name="T101" fmla="*/ 5699 h 11906"/>
                <a:gd name="T102" fmla="*/ 592 w 12095"/>
                <a:gd name="T103" fmla="*/ 5730 h 11906"/>
                <a:gd name="T104" fmla="*/ 429 w 12095"/>
                <a:gd name="T105" fmla="*/ 5553 h 11906"/>
                <a:gd name="T106" fmla="*/ 269 w 12095"/>
                <a:gd name="T107" fmla="*/ 5341 h 11906"/>
                <a:gd name="T108" fmla="*/ 168 w 12095"/>
                <a:gd name="T109" fmla="*/ 4497 h 11906"/>
                <a:gd name="T110" fmla="*/ 358 w 12095"/>
                <a:gd name="T111" fmla="*/ 4131 h 11906"/>
                <a:gd name="T112" fmla="*/ 508 w 12095"/>
                <a:gd name="T113" fmla="*/ 3463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95" h="11906">
                  <a:moveTo>
                    <a:pt x="283" y="3180"/>
                  </a:moveTo>
                  <a:lnTo>
                    <a:pt x="388" y="3052"/>
                  </a:lnTo>
                  <a:lnTo>
                    <a:pt x="490" y="3115"/>
                  </a:lnTo>
                  <a:lnTo>
                    <a:pt x="596" y="3088"/>
                  </a:lnTo>
                  <a:lnTo>
                    <a:pt x="680" y="3013"/>
                  </a:lnTo>
                  <a:lnTo>
                    <a:pt x="786" y="2964"/>
                  </a:lnTo>
                  <a:lnTo>
                    <a:pt x="844" y="2942"/>
                  </a:lnTo>
                  <a:lnTo>
                    <a:pt x="941" y="2792"/>
                  </a:lnTo>
                  <a:lnTo>
                    <a:pt x="941" y="2792"/>
                  </a:lnTo>
                  <a:lnTo>
                    <a:pt x="967" y="2726"/>
                  </a:lnTo>
                  <a:lnTo>
                    <a:pt x="989" y="2678"/>
                  </a:lnTo>
                  <a:lnTo>
                    <a:pt x="1003" y="2651"/>
                  </a:lnTo>
                  <a:lnTo>
                    <a:pt x="1003" y="2651"/>
                  </a:lnTo>
                  <a:lnTo>
                    <a:pt x="1086" y="2566"/>
                  </a:lnTo>
                  <a:lnTo>
                    <a:pt x="1232" y="2531"/>
                  </a:lnTo>
                  <a:lnTo>
                    <a:pt x="1378" y="2514"/>
                  </a:lnTo>
                  <a:lnTo>
                    <a:pt x="1498" y="2527"/>
                  </a:lnTo>
                  <a:lnTo>
                    <a:pt x="1498" y="2527"/>
                  </a:lnTo>
                  <a:lnTo>
                    <a:pt x="1639" y="2514"/>
                  </a:lnTo>
                  <a:lnTo>
                    <a:pt x="1639" y="2514"/>
                  </a:lnTo>
                  <a:lnTo>
                    <a:pt x="1657" y="2509"/>
                  </a:lnTo>
                  <a:lnTo>
                    <a:pt x="1683" y="2487"/>
                  </a:lnTo>
                  <a:lnTo>
                    <a:pt x="1723" y="2460"/>
                  </a:lnTo>
                  <a:lnTo>
                    <a:pt x="1794" y="2377"/>
                  </a:lnTo>
                  <a:lnTo>
                    <a:pt x="1860" y="2253"/>
                  </a:lnTo>
                  <a:lnTo>
                    <a:pt x="1930" y="2204"/>
                  </a:lnTo>
                  <a:lnTo>
                    <a:pt x="2023" y="2099"/>
                  </a:lnTo>
                  <a:lnTo>
                    <a:pt x="2155" y="2019"/>
                  </a:lnTo>
                  <a:lnTo>
                    <a:pt x="2155" y="2019"/>
                  </a:lnTo>
                  <a:lnTo>
                    <a:pt x="2174" y="1983"/>
                  </a:lnTo>
                  <a:lnTo>
                    <a:pt x="2204" y="1926"/>
                  </a:lnTo>
                  <a:lnTo>
                    <a:pt x="2248" y="1837"/>
                  </a:lnTo>
                  <a:lnTo>
                    <a:pt x="2261" y="1670"/>
                  </a:lnTo>
                  <a:lnTo>
                    <a:pt x="2279" y="1449"/>
                  </a:lnTo>
                  <a:lnTo>
                    <a:pt x="2293" y="1334"/>
                  </a:lnTo>
                  <a:lnTo>
                    <a:pt x="2332" y="1246"/>
                  </a:lnTo>
                  <a:lnTo>
                    <a:pt x="2403" y="1215"/>
                  </a:lnTo>
                  <a:lnTo>
                    <a:pt x="2470" y="1215"/>
                  </a:lnTo>
                  <a:lnTo>
                    <a:pt x="2553" y="1215"/>
                  </a:lnTo>
                  <a:lnTo>
                    <a:pt x="2615" y="1171"/>
                  </a:lnTo>
                  <a:lnTo>
                    <a:pt x="2633" y="1060"/>
                  </a:lnTo>
                  <a:lnTo>
                    <a:pt x="2663" y="976"/>
                  </a:lnTo>
                  <a:lnTo>
                    <a:pt x="2725" y="928"/>
                  </a:lnTo>
                  <a:lnTo>
                    <a:pt x="2805" y="906"/>
                  </a:lnTo>
                  <a:lnTo>
                    <a:pt x="2875" y="919"/>
                  </a:lnTo>
                  <a:lnTo>
                    <a:pt x="2920" y="981"/>
                  </a:lnTo>
                  <a:lnTo>
                    <a:pt x="2951" y="1043"/>
                  </a:lnTo>
                  <a:lnTo>
                    <a:pt x="2999" y="1131"/>
                  </a:lnTo>
                  <a:lnTo>
                    <a:pt x="3079" y="1166"/>
                  </a:lnTo>
                  <a:lnTo>
                    <a:pt x="3141" y="1126"/>
                  </a:lnTo>
                  <a:lnTo>
                    <a:pt x="3185" y="1074"/>
                  </a:lnTo>
                  <a:lnTo>
                    <a:pt x="3221" y="1030"/>
                  </a:lnTo>
                  <a:lnTo>
                    <a:pt x="3264" y="1030"/>
                  </a:lnTo>
                  <a:lnTo>
                    <a:pt x="3309" y="1091"/>
                  </a:lnTo>
                  <a:lnTo>
                    <a:pt x="3309" y="1149"/>
                  </a:lnTo>
                  <a:lnTo>
                    <a:pt x="3406" y="1149"/>
                  </a:lnTo>
                  <a:lnTo>
                    <a:pt x="3490" y="1131"/>
                  </a:lnTo>
                  <a:lnTo>
                    <a:pt x="3573" y="1117"/>
                  </a:lnTo>
                  <a:lnTo>
                    <a:pt x="3666" y="1122"/>
                  </a:lnTo>
                  <a:lnTo>
                    <a:pt x="3777" y="1065"/>
                  </a:lnTo>
                  <a:lnTo>
                    <a:pt x="3852" y="1011"/>
                  </a:lnTo>
                  <a:lnTo>
                    <a:pt x="3892" y="928"/>
                  </a:lnTo>
                  <a:lnTo>
                    <a:pt x="3936" y="933"/>
                  </a:lnTo>
                  <a:lnTo>
                    <a:pt x="3962" y="981"/>
                  </a:lnTo>
                  <a:lnTo>
                    <a:pt x="3993" y="1074"/>
                  </a:lnTo>
                  <a:lnTo>
                    <a:pt x="3993" y="1162"/>
                  </a:lnTo>
                  <a:lnTo>
                    <a:pt x="3993" y="1241"/>
                  </a:lnTo>
                  <a:lnTo>
                    <a:pt x="4011" y="1343"/>
                  </a:lnTo>
                  <a:lnTo>
                    <a:pt x="4011" y="1343"/>
                  </a:lnTo>
                  <a:lnTo>
                    <a:pt x="4029" y="1387"/>
                  </a:lnTo>
                  <a:lnTo>
                    <a:pt x="4042" y="1413"/>
                  </a:lnTo>
                  <a:lnTo>
                    <a:pt x="4051" y="1427"/>
                  </a:lnTo>
                  <a:lnTo>
                    <a:pt x="4051" y="1427"/>
                  </a:lnTo>
                  <a:lnTo>
                    <a:pt x="4055" y="1431"/>
                  </a:lnTo>
                  <a:lnTo>
                    <a:pt x="4051" y="1440"/>
                  </a:lnTo>
                  <a:lnTo>
                    <a:pt x="4033" y="1467"/>
                  </a:lnTo>
                  <a:lnTo>
                    <a:pt x="4011" y="1511"/>
                  </a:lnTo>
                  <a:lnTo>
                    <a:pt x="3941" y="1599"/>
                  </a:lnTo>
                  <a:lnTo>
                    <a:pt x="3914" y="1723"/>
                  </a:lnTo>
                  <a:lnTo>
                    <a:pt x="3958" y="1781"/>
                  </a:lnTo>
                  <a:lnTo>
                    <a:pt x="4091" y="1750"/>
                  </a:lnTo>
                  <a:lnTo>
                    <a:pt x="4091" y="1750"/>
                  </a:lnTo>
                  <a:lnTo>
                    <a:pt x="4144" y="1736"/>
                  </a:lnTo>
                  <a:lnTo>
                    <a:pt x="4205" y="1718"/>
                  </a:lnTo>
                  <a:lnTo>
                    <a:pt x="4205" y="1718"/>
                  </a:lnTo>
                  <a:lnTo>
                    <a:pt x="4280" y="1696"/>
                  </a:lnTo>
                  <a:lnTo>
                    <a:pt x="4365" y="1670"/>
                  </a:lnTo>
                  <a:lnTo>
                    <a:pt x="4365" y="1670"/>
                  </a:lnTo>
                  <a:lnTo>
                    <a:pt x="4391" y="1648"/>
                  </a:lnTo>
                  <a:lnTo>
                    <a:pt x="4431" y="1608"/>
                  </a:lnTo>
                  <a:lnTo>
                    <a:pt x="4479" y="1555"/>
                  </a:lnTo>
                  <a:lnTo>
                    <a:pt x="4545" y="1431"/>
                  </a:lnTo>
                  <a:lnTo>
                    <a:pt x="4545" y="1325"/>
                  </a:lnTo>
                  <a:lnTo>
                    <a:pt x="4533" y="1219"/>
                  </a:lnTo>
                  <a:lnTo>
                    <a:pt x="4506" y="1140"/>
                  </a:lnTo>
                  <a:lnTo>
                    <a:pt x="4634" y="888"/>
                  </a:lnTo>
                  <a:lnTo>
                    <a:pt x="4598" y="650"/>
                  </a:lnTo>
                  <a:lnTo>
                    <a:pt x="4695" y="539"/>
                  </a:lnTo>
                  <a:lnTo>
                    <a:pt x="4811" y="460"/>
                  </a:lnTo>
                  <a:lnTo>
                    <a:pt x="4899" y="300"/>
                  </a:lnTo>
                  <a:lnTo>
                    <a:pt x="4987" y="204"/>
                  </a:lnTo>
                  <a:lnTo>
                    <a:pt x="5054" y="106"/>
                  </a:lnTo>
                  <a:lnTo>
                    <a:pt x="5155" y="75"/>
                  </a:lnTo>
                  <a:lnTo>
                    <a:pt x="5305" y="75"/>
                  </a:lnTo>
                  <a:lnTo>
                    <a:pt x="5464" y="75"/>
                  </a:lnTo>
                  <a:lnTo>
                    <a:pt x="5685" y="106"/>
                  </a:lnTo>
                  <a:lnTo>
                    <a:pt x="5747" y="101"/>
                  </a:lnTo>
                  <a:lnTo>
                    <a:pt x="5835" y="0"/>
                  </a:lnTo>
                  <a:lnTo>
                    <a:pt x="5906" y="0"/>
                  </a:lnTo>
                  <a:lnTo>
                    <a:pt x="5981" y="71"/>
                  </a:lnTo>
                  <a:lnTo>
                    <a:pt x="6091" y="88"/>
                  </a:lnTo>
                  <a:lnTo>
                    <a:pt x="6188" y="97"/>
                  </a:lnTo>
                  <a:lnTo>
                    <a:pt x="6259" y="177"/>
                  </a:lnTo>
                  <a:lnTo>
                    <a:pt x="6352" y="238"/>
                  </a:lnTo>
                  <a:lnTo>
                    <a:pt x="6352" y="238"/>
                  </a:lnTo>
                  <a:lnTo>
                    <a:pt x="6405" y="247"/>
                  </a:lnTo>
                  <a:lnTo>
                    <a:pt x="6449" y="256"/>
                  </a:lnTo>
                  <a:lnTo>
                    <a:pt x="6484" y="256"/>
                  </a:lnTo>
                  <a:lnTo>
                    <a:pt x="6484" y="256"/>
                  </a:lnTo>
                  <a:lnTo>
                    <a:pt x="6498" y="256"/>
                  </a:lnTo>
                  <a:lnTo>
                    <a:pt x="6511" y="247"/>
                  </a:lnTo>
                  <a:lnTo>
                    <a:pt x="6546" y="225"/>
                  </a:lnTo>
                  <a:lnTo>
                    <a:pt x="6581" y="194"/>
                  </a:lnTo>
                  <a:lnTo>
                    <a:pt x="6665" y="119"/>
                  </a:lnTo>
                  <a:lnTo>
                    <a:pt x="6714" y="146"/>
                  </a:lnTo>
                  <a:lnTo>
                    <a:pt x="6714" y="265"/>
                  </a:lnTo>
                  <a:lnTo>
                    <a:pt x="6683" y="406"/>
                  </a:lnTo>
                  <a:lnTo>
                    <a:pt x="6679" y="543"/>
                  </a:lnTo>
                  <a:lnTo>
                    <a:pt x="6745" y="641"/>
                  </a:lnTo>
                  <a:lnTo>
                    <a:pt x="6789" y="734"/>
                  </a:lnTo>
                  <a:lnTo>
                    <a:pt x="6789" y="848"/>
                  </a:lnTo>
                  <a:lnTo>
                    <a:pt x="6864" y="875"/>
                  </a:lnTo>
                  <a:lnTo>
                    <a:pt x="7147" y="937"/>
                  </a:lnTo>
                  <a:lnTo>
                    <a:pt x="7368" y="848"/>
                  </a:lnTo>
                  <a:lnTo>
                    <a:pt x="7500" y="892"/>
                  </a:lnTo>
                  <a:lnTo>
                    <a:pt x="7712" y="981"/>
                  </a:lnTo>
                  <a:lnTo>
                    <a:pt x="7836" y="1007"/>
                  </a:lnTo>
                  <a:lnTo>
                    <a:pt x="8119" y="1007"/>
                  </a:lnTo>
                  <a:lnTo>
                    <a:pt x="8247" y="1052"/>
                  </a:lnTo>
                  <a:lnTo>
                    <a:pt x="8388" y="1184"/>
                  </a:lnTo>
                  <a:lnTo>
                    <a:pt x="8512" y="1480"/>
                  </a:lnTo>
                  <a:lnTo>
                    <a:pt x="8569" y="1886"/>
                  </a:lnTo>
                  <a:lnTo>
                    <a:pt x="8613" y="2005"/>
                  </a:lnTo>
                  <a:lnTo>
                    <a:pt x="8723" y="2059"/>
                  </a:lnTo>
                  <a:lnTo>
                    <a:pt x="8723" y="2059"/>
                  </a:lnTo>
                  <a:lnTo>
                    <a:pt x="8795" y="2032"/>
                  </a:lnTo>
                  <a:lnTo>
                    <a:pt x="8795" y="2032"/>
                  </a:lnTo>
                  <a:lnTo>
                    <a:pt x="8861" y="2028"/>
                  </a:lnTo>
                  <a:lnTo>
                    <a:pt x="8918" y="2023"/>
                  </a:lnTo>
                  <a:lnTo>
                    <a:pt x="9024" y="2094"/>
                  </a:lnTo>
                  <a:lnTo>
                    <a:pt x="9135" y="2248"/>
                  </a:lnTo>
                  <a:lnTo>
                    <a:pt x="9289" y="2438"/>
                  </a:lnTo>
                  <a:lnTo>
                    <a:pt x="9355" y="2615"/>
                  </a:lnTo>
                  <a:lnTo>
                    <a:pt x="9426" y="2690"/>
                  </a:lnTo>
                  <a:lnTo>
                    <a:pt x="9541" y="2602"/>
                  </a:lnTo>
                  <a:lnTo>
                    <a:pt x="9886" y="2518"/>
                  </a:lnTo>
                  <a:lnTo>
                    <a:pt x="10186" y="2557"/>
                  </a:lnTo>
                  <a:lnTo>
                    <a:pt x="10363" y="2474"/>
                  </a:lnTo>
                  <a:lnTo>
                    <a:pt x="10486" y="2425"/>
                  </a:lnTo>
                  <a:lnTo>
                    <a:pt x="10557" y="2394"/>
                  </a:lnTo>
                  <a:lnTo>
                    <a:pt x="10725" y="2328"/>
                  </a:lnTo>
                  <a:lnTo>
                    <a:pt x="11123" y="2328"/>
                  </a:lnTo>
                  <a:lnTo>
                    <a:pt x="11260" y="2465"/>
                  </a:lnTo>
                  <a:lnTo>
                    <a:pt x="11295" y="2628"/>
                  </a:lnTo>
                  <a:lnTo>
                    <a:pt x="11343" y="2775"/>
                  </a:lnTo>
                  <a:lnTo>
                    <a:pt x="11295" y="2973"/>
                  </a:lnTo>
                  <a:lnTo>
                    <a:pt x="11206" y="3101"/>
                  </a:lnTo>
                  <a:lnTo>
                    <a:pt x="11251" y="3277"/>
                  </a:lnTo>
                  <a:lnTo>
                    <a:pt x="11339" y="3495"/>
                  </a:lnTo>
                  <a:lnTo>
                    <a:pt x="11387" y="3631"/>
                  </a:lnTo>
                  <a:lnTo>
                    <a:pt x="11410" y="3813"/>
                  </a:lnTo>
                  <a:lnTo>
                    <a:pt x="11419" y="4042"/>
                  </a:lnTo>
                  <a:lnTo>
                    <a:pt x="11476" y="4073"/>
                  </a:lnTo>
                  <a:lnTo>
                    <a:pt x="11573" y="4201"/>
                  </a:lnTo>
                  <a:lnTo>
                    <a:pt x="11648" y="4347"/>
                  </a:lnTo>
                  <a:lnTo>
                    <a:pt x="11661" y="4462"/>
                  </a:lnTo>
                  <a:lnTo>
                    <a:pt x="11631" y="4555"/>
                  </a:lnTo>
                  <a:lnTo>
                    <a:pt x="11529" y="4607"/>
                  </a:lnTo>
                  <a:lnTo>
                    <a:pt x="11498" y="4647"/>
                  </a:lnTo>
                  <a:lnTo>
                    <a:pt x="11547" y="4709"/>
                  </a:lnTo>
                  <a:lnTo>
                    <a:pt x="11886" y="4775"/>
                  </a:lnTo>
                  <a:lnTo>
                    <a:pt x="12094" y="4842"/>
                  </a:lnTo>
                  <a:lnTo>
                    <a:pt x="12094" y="4988"/>
                  </a:lnTo>
                  <a:lnTo>
                    <a:pt x="12094" y="4988"/>
                  </a:lnTo>
                  <a:lnTo>
                    <a:pt x="12090" y="5018"/>
                  </a:lnTo>
                  <a:lnTo>
                    <a:pt x="12081" y="5054"/>
                  </a:lnTo>
                  <a:lnTo>
                    <a:pt x="12072" y="5102"/>
                  </a:lnTo>
                  <a:lnTo>
                    <a:pt x="12019" y="5350"/>
                  </a:lnTo>
                  <a:lnTo>
                    <a:pt x="11917" y="5544"/>
                  </a:lnTo>
                  <a:lnTo>
                    <a:pt x="11830" y="5593"/>
                  </a:lnTo>
                  <a:lnTo>
                    <a:pt x="11772" y="5645"/>
                  </a:lnTo>
                  <a:lnTo>
                    <a:pt x="11719" y="5712"/>
                  </a:lnTo>
                  <a:lnTo>
                    <a:pt x="11732" y="5800"/>
                  </a:lnTo>
                  <a:lnTo>
                    <a:pt x="11745" y="5880"/>
                  </a:lnTo>
                  <a:lnTo>
                    <a:pt x="11811" y="5814"/>
                  </a:lnTo>
                  <a:lnTo>
                    <a:pt x="11913" y="5751"/>
                  </a:lnTo>
                  <a:lnTo>
                    <a:pt x="12072" y="5681"/>
                  </a:lnTo>
                  <a:lnTo>
                    <a:pt x="12072" y="5761"/>
                  </a:lnTo>
                  <a:lnTo>
                    <a:pt x="12072" y="5876"/>
                  </a:lnTo>
                  <a:lnTo>
                    <a:pt x="12002" y="5999"/>
                  </a:lnTo>
                  <a:lnTo>
                    <a:pt x="12002" y="5999"/>
                  </a:lnTo>
                  <a:lnTo>
                    <a:pt x="11980" y="6064"/>
                  </a:lnTo>
                  <a:lnTo>
                    <a:pt x="11958" y="6109"/>
                  </a:lnTo>
                  <a:lnTo>
                    <a:pt x="11949" y="6122"/>
                  </a:lnTo>
                  <a:lnTo>
                    <a:pt x="11944" y="6127"/>
                  </a:lnTo>
                  <a:lnTo>
                    <a:pt x="11944" y="6127"/>
                  </a:lnTo>
                  <a:lnTo>
                    <a:pt x="11935" y="6136"/>
                  </a:lnTo>
                  <a:lnTo>
                    <a:pt x="11917" y="6158"/>
                  </a:lnTo>
                  <a:lnTo>
                    <a:pt x="11878" y="6237"/>
                  </a:lnTo>
                  <a:lnTo>
                    <a:pt x="11825" y="6352"/>
                  </a:lnTo>
                  <a:lnTo>
                    <a:pt x="11728" y="6432"/>
                  </a:lnTo>
                  <a:lnTo>
                    <a:pt x="11626" y="6511"/>
                  </a:lnTo>
                  <a:lnTo>
                    <a:pt x="11595" y="6578"/>
                  </a:lnTo>
                  <a:lnTo>
                    <a:pt x="11648" y="6635"/>
                  </a:lnTo>
                  <a:lnTo>
                    <a:pt x="11745" y="6723"/>
                  </a:lnTo>
                  <a:lnTo>
                    <a:pt x="11856" y="6856"/>
                  </a:lnTo>
                  <a:lnTo>
                    <a:pt x="11944" y="6979"/>
                  </a:lnTo>
                  <a:lnTo>
                    <a:pt x="11944" y="7094"/>
                  </a:lnTo>
                  <a:lnTo>
                    <a:pt x="11856" y="7165"/>
                  </a:lnTo>
                  <a:lnTo>
                    <a:pt x="11856" y="7165"/>
                  </a:lnTo>
                  <a:lnTo>
                    <a:pt x="11719" y="7227"/>
                  </a:lnTo>
                  <a:lnTo>
                    <a:pt x="11719" y="7227"/>
                  </a:lnTo>
                  <a:lnTo>
                    <a:pt x="11710" y="7235"/>
                  </a:lnTo>
                  <a:lnTo>
                    <a:pt x="11697" y="7253"/>
                  </a:lnTo>
                  <a:lnTo>
                    <a:pt x="11661" y="7311"/>
                  </a:lnTo>
                  <a:lnTo>
                    <a:pt x="11612" y="7390"/>
                  </a:lnTo>
                  <a:lnTo>
                    <a:pt x="11612" y="7390"/>
                  </a:lnTo>
                  <a:lnTo>
                    <a:pt x="11515" y="7491"/>
                  </a:lnTo>
                  <a:lnTo>
                    <a:pt x="11445" y="7558"/>
                  </a:lnTo>
                  <a:lnTo>
                    <a:pt x="11419" y="7584"/>
                  </a:lnTo>
                  <a:lnTo>
                    <a:pt x="11401" y="7593"/>
                  </a:lnTo>
                  <a:lnTo>
                    <a:pt x="11401" y="7593"/>
                  </a:lnTo>
                  <a:lnTo>
                    <a:pt x="11387" y="7598"/>
                  </a:lnTo>
                  <a:lnTo>
                    <a:pt x="11370" y="7616"/>
                  </a:lnTo>
                  <a:lnTo>
                    <a:pt x="11330" y="7655"/>
                  </a:lnTo>
                  <a:lnTo>
                    <a:pt x="11286" y="7713"/>
                  </a:lnTo>
                  <a:lnTo>
                    <a:pt x="11105" y="7832"/>
                  </a:lnTo>
                  <a:lnTo>
                    <a:pt x="11021" y="7964"/>
                  </a:lnTo>
                  <a:lnTo>
                    <a:pt x="11105" y="8040"/>
                  </a:lnTo>
                  <a:lnTo>
                    <a:pt x="11105" y="8119"/>
                  </a:lnTo>
                  <a:lnTo>
                    <a:pt x="11030" y="8216"/>
                  </a:lnTo>
                  <a:lnTo>
                    <a:pt x="10919" y="8327"/>
                  </a:lnTo>
                  <a:lnTo>
                    <a:pt x="10892" y="8534"/>
                  </a:lnTo>
                  <a:lnTo>
                    <a:pt x="10795" y="8799"/>
                  </a:lnTo>
                  <a:lnTo>
                    <a:pt x="10791" y="9047"/>
                  </a:lnTo>
                  <a:lnTo>
                    <a:pt x="10892" y="9236"/>
                  </a:lnTo>
                  <a:lnTo>
                    <a:pt x="10871" y="9294"/>
                  </a:lnTo>
                  <a:lnTo>
                    <a:pt x="10813" y="9348"/>
                  </a:lnTo>
                  <a:lnTo>
                    <a:pt x="10791" y="9590"/>
                  </a:lnTo>
                  <a:lnTo>
                    <a:pt x="10764" y="9736"/>
                  </a:lnTo>
                  <a:lnTo>
                    <a:pt x="10708" y="9824"/>
                  </a:lnTo>
                  <a:lnTo>
                    <a:pt x="10667" y="9956"/>
                  </a:lnTo>
                  <a:lnTo>
                    <a:pt x="10539" y="10107"/>
                  </a:lnTo>
                  <a:lnTo>
                    <a:pt x="10442" y="10337"/>
                  </a:lnTo>
                  <a:lnTo>
                    <a:pt x="10270" y="10575"/>
                  </a:lnTo>
                  <a:lnTo>
                    <a:pt x="10151" y="10849"/>
                  </a:lnTo>
                  <a:lnTo>
                    <a:pt x="10124" y="11093"/>
                  </a:lnTo>
                  <a:lnTo>
                    <a:pt x="10036" y="11313"/>
                  </a:lnTo>
                  <a:lnTo>
                    <a:pt x="9974" y="11498"/>
                  </a:lnTo>
                  <a:lnTo>
                    <a:pt x="9894" y="11631"/>
                  </a:lnTo>
                  <a:lnTo>
                    <a:pt x="9705" y="11781"/>
                  </a:lnTo>
                  <a:lnTo>
                    <a:pt x="9532" y="11878"/>
                  </a:lnTo>
                  <a:lnTo>
                    <a:pt x="9378" y="11905"/>
                  </a:lnTo>
                  <a:lnTo>
                    <a:pt x="9121" y="11869"/>
                  </a:lnTo>
                  <a:lnTo>
                    <a:pt x="8989" y="11821"/>
                  </a:lnTo>
                  <a:lnTo>
                    <a:pt x="8900" y="11777"/>
                  </a:lnTo>
                  <a:lnTo>
                    <a:pt x="8667" y="11777"/>
                  </a:lnTo>
                  <a:lnTo>
                    <a:pt x="8604" y="11715"/>
                  </a:lnTo>
                  <a:lnTo>
                    <a:pt x="8423" y="11688"/>
                  </a:lnTo>
                  <a:lnTo>
                    <a:pt x="8278" y="11688"/>
                  </a:lnTo>
                  <a:lnTo>
                    <a:pt x="8101" y="11649"/>
                  </a:lnTo>
                  <a:lnTo>
                    <a:pt x="7884" y="11498"/>
                  </a:lnTo>
                  <a:lnTo>
                    <a:pt x="7752" y="11357"/>
                  </a:lnTo>
                  <a:lnTo>
                    <a:pt x="7620" y="11291"/>
                  </a:lnTo>
                  <a:lnTo>
                    <a:pt x="7620" y="11291"/>
                  </a:lnTo>
                  <a:lnTo>
                    <a:pt x="7562" y="11273"/>
                  </a:lnTo>
                  <a:lnTo>
                    <a:pt x="7523" y="11264"/>
                  </a:lnTo>
                  <a:lnTo>
                    <a:pt x="7496" y="11251"/>
                  </a:lnTo>
                  <a:lnTo>
                    <a:pt x="7496" y="11251"/>
                  </a:lnTo>
                  <a:lnTo>
                    <a:pt x="7491" y="11247"/>
                  </a:lnTo>
                  <a:lnTo>
                    <a:pt x="7478" y="11243"/>
                  </a:lnTo>
                  <a:lnTo>
                    <a:pt x="7452" y="11247"/>
                  </a:lnTo>
                  <a:lnTo>
                    <a:pt x="7421" y="11251"/>
                  </a:lnTo>
                  <a:lnTo>
                    <a:pt x="7332" y="11180"/>
                  </a:lnTo>
                  <a:lnTo>
                    <a:pt x="7227" y="11088"/>
                  </a:lnTo>
                  <a:lnTo>
                    <a:pt x="7173" y="10995"/>
                  </a:lnTo>
                  <a:lnTo>
                    <a:pt x="7138" y="10942"/>
                  </a:lnTo>
                  <a:lnTo>
                    <a:pt x="6983" y="10964"/>
                  </a:lnTo>
                  <a:lnTo>
                    <a:pt x="6895" y="10995"/>
                  </a:lnTo>
                  <a:lnTo>
                    <a:pt x="6811" y="10942"/>
                  </a:lnTo>
                  <a:lnTo>
                    <a:pt x="6736" y="10840"/>
                  </a:lnTo>
                  <a:lnTo>
                    <a:pt x="6705" y="10770"/>
                  </a:lnTo>
                  <a:lnTo>
                    <a:pt x="6621" y="10761"/>
                  </a:lnTo>
                  <a:lnTo>
                    <a:pt x="6453" y="10783"/>
                  </a:lnTo>
                  <a:lnTo>
                    <a:pt x="6352" y="10889"/>
                  </a:lnTo>
                  <a:lnTo>
                    <a:pt x="6250" y="10898"/>
                  </a:lnTo>
                  <a:lnTo>
                    <a:pt x="6060" y="10977"/>
                  </a:lnTo>
                  <a:lnTo>
                    <a:pt x="5906" y="10995"/>
                  </a:lnTo>
                  <a:lnTo>
                    <a:pt x="5800" y="10995"/>
                  </a:lnTo>
                  <a:lnTo>
                    <a:pt x="5734" y="10938"/>
                  </a:lnTo>
                  <a:lnTo>
                    <a:pt x="5672" y="10907"/>
                  </a:lnTo>
                  <a:lnTo>
                    <a:pt x="5570" y="10907"/>
                  </a:lnTo>
                  <a:lnTo>
                    <a:pt x="5487" y="10818"/>
                  </a:lnTo>
                  <a:lnTo>
                    <a:pt x="5460" y="10743"/>
                  </a:lnTo>
                  <a:lnTo>
                    <a:pt x="5359" y="10717"/>
                  </a:lnTo>
                  <a:lnTo>
                    <a:pt x="5288" y="10676"/>
                  </a:lnTo>
                  <a:lnTo>
                    <a:pt x="5248" y="10598"/>
                  </a:lnTo>
                  <a:lnTo>
                    <a:pt x="5204" y="10602"/>
                  </a:lnTo>
                  <a:lnTo>
                    <a:pt x="5151" y="10699"/>
                  </a:lnTo>
                  <a:lnTo>
                    <a:pt x="5022" y="10770"/>
                  </a:lnTo>
                  <a:lnTo>
                    <a:pt x="4864" y="10818"/>
                  </a:lnTo>
                  <a:lnTo>
                    <a:pt x="4682" y="10818"/>
                  </a:lnTo>
                  <a:lnTo>
                    <a:pt x="4484" y="10756"/>
                  </a:lnTo>
                  <a:lnTo>
                    <a:pt x="4426" y="10699"/>
                  </a:lnTo>
                  <a:lnTo>
                    <a:pt x="4382" y="10655"/>
                  </a:lnTo>
                  <a:lnTo>
                    <a:pt x="4276" y="10646"/>
                  </a:lnTo>
                  <a:lnTo>
                    <a:pt x="4170" y="10734"/>
                  </a:lnTo>
                  <a:lnTo>
                    <a:pt x="4016" y="10756"/>
                  </a:lnTo>
                  <a:lnTo>
                    <a:pt x="3830" y="10717"/>
                  </a:lnTo>
                  <a:lnTo>
                    <a:pt x="3622" y="10620"/>
                  </a:lnTo>
                  <a:lnTo>
                    <a:pt x="3432" y="10429"/>
                  </a:lnTo>
                  <a:lnTo>
                    <a:pt x="3366" y="10315"/>
                  </a:lnTo>
                  <a:lnTo>
                    <a:pt x="3291" y="10266"/>
                  </a:lnTo>
                  <a:lnTo>
                    <a:pt x="3132" y="10315"/>
                  </a:lnTo>
                  <a:lnTo>
                    <a:pt x="2938" y="10315"/>
                  </a:lnTo>
                  <a:lnTo>
                    <a:pt x="2752" y="10160"/>
                  </a:lnTo>
                  <a:lnTo>
                    <a:pt x="2681" y="10072"/>
                  </a:lnTo>
                  <a:lnTo>
                    <a:pt x="2593" y="10036"/>
                  </a:lnTo>
                  <a:lnTo>
                    <a:pt x="2478" y="9776"/>
                  </a:lnTo>
                  <a:lnTo>
                    <a:pt x="2394" y="9595"/>
                  </a:lnTo>
                  <a:lnTo>
                    <a:pt x="2346" y="9528"/>
                  </a:lnTo>
                  <a:lnTo>
                    <a:pt x="2284" y="9502"/>
                  </a:lnTo>
                  <a:lnTo>
                    <a:pt x="2235" y="9400"/>
                  </a:lnTo>
                  <a:lnTo>
                    <a:pt x="2174" y="9268"/>
                  </a:lnTo>
                  <a:lnTo>
                    <a:pt x="2248" y="9210"/>
                  </a:lnTo>
                  <a:lnTo>
                    <a:pt x="2284" y="9122"/>
                  </a:lnTo>
                  <a:lnTo>
                    <a:pt x="2239" y="9073"/>
                  </a:lnTo>
                  <a:lnTo>
                    <a:pt x="2174" y="9033"/>
                  </a:lnTo>
                  <a:lnTo>
                    <a:pt x="2174" y="8954"/>
                  </a:lnTo>
                  <a:lnTo>
                    <a:pt x="2125" y="8892"/>
                  </a:lnTo>
                  <a:lnTo>
                    <a:pt x="2023" y="8923"/>
                  </a:lnTo>
                  <a:lnTo>
                    <a:pt x="2023" y="8883"/>
                  </a:lnTo>
                  <a:lnTo>
                    <a:pt x="1913" y="8883"/>
                  </a:lnTo>
                  <a:lnTo>
                    <a:pt x="1806" y="8954"/>
                  </a:lnTo>
                  <a:lnTo>
                    <a:pt x="1745" y="8892"/>
                  </a:lnTo>
                  <a:lnTo>
                    <a:pt x="1745" y="8839"/>
                  </a:lnTo>
                  <a:lnTo>
                    <a:pt x="1709" y="8747"/>
                  </a:lnTo>
                  <a:lnTo>
                    <a:pt x="1665" y="8689"/>
                  </a:lnTo>
                  <a:lnTo>
                    <a:pt x="1581" y="8724"/>
                  </a:lnTo>
                  <a:lnTo>
                    <a:pt x="1413" y="8777"/>
                  </a:lnTo>
                  <a:lnTo>
                    <a:pt x="1259" y="8799"/>
                  </a:lnTo>
                  <a:lnTo>
                    <a:pt x="1162" y="8905"/>
                  </a:lnTo>
                  <a:lnTo>
                    <a:pt x="945" y="8954"/>
                  </a:lnTo>
                  <a:lnTo>
                    <a:pt x="812" y="8954"/>
                  </a:lnTo>
                  <a:lnTo>
                    <a:pt x="786" y="8923"/>
                  </a:lnTo>
                  <a:lnTo>
                    <a:pt x="764" y="8812"/>
                  </a:lnTo>
                  <a:lnTo>
                    <a:pt x="707" y="8631"/>
                  </a:lnTo>
                  <a:lnTo>
                    <a:pt x="707" y="8548"/>
                  </a:lnTo>
                  <a:lnTo>
                    <a:pt x="587" y="8507"/>
                  </a:lnTo>
                  <a:lnTo>
                    <a:pt x="543" y="8424"/>
                  </a:lnTo>
                  <a:lnTo>
                    <a:pt x="516" y="8313"/>
                  </a:lnTo>
                  <a:lnTo>
                    <a:pt x="446" y="8252"/>
                  </a:lnTo>
                  <a:lnTo>
                    <a:pt x="420" y="8141"/>
                  </a:lnTo>
                  <a:lnTo>
                    <a:pt x="451" y="8040"/>
                  </a:lnTo>
                  <a:lnTo>
                    <a:pt x="451" y="8040"/>
                  </a:lnTo>
                  <a:lnTo>
                    <a:pt x="446" y="7986"/>
                  </a:lnTo>
                  <a:lnTo>
                    <a:pt x="451" y="7947"/>
                  </a:lnTo>
                  <a:lnTo>
                    <a:pt x="451" y="7933"/>
                  </a:lnTo>
                  <a:lnTo>
                    <a:pt x="460" y="7929"/>
                  </a:lnTo>
                  <a:lnTo>
                    <a:pt x="460" y="7929"/>
                  </a:lnTo>
                  <a:lnTo>
                    <a:pt x="460" y="7929"/>
                  </a:lnTo>
                  <a:lnTo>
                    <a:pt x="460" y="7929"/>
                  </a:lnTo>
                  <a:lnTo>
                    <a:pt x="455" y="7920"/>
                  </a:lnTo>
                  <a:lnTo>
                    <a:pt x="424" y="7903"/>
                  </a:lnTo>
                  <a:lnTo>
                    <a:pt x="371" y="7876"/>
                  </a:lnTo>
                  <a:lnTo>
                    <a:pt x="415" y="7809"/>
                  </a:lnTo>
                  <a:lnTo>
                    <a:pt x="424" y="7695"/>
                  </a:lnTo>
                  <a:lnTo>
                    <a:pt x="539" y="7607"/>
                  </a:lnTo>
                  <a:lnTo>
                    <a:pt x="641" y="7527"/>
                  </a:lnTo>
                  <a:lnTo>
                    <a:pt x="707" y="7385"/>
                  </a:lnTo>
                  <a:lnTo>
                    <a:pt x="742" y="7253"/>
                  </a:lnTo>
                  <a:lnTo>
                    <a:pt x="821" y="7103"/>
                  </a:lnTo>
                  <a:lnTo>
                    <a:pt x="914" y="7103"/>
                  </a:lnTo>
                  <a:lnTo>
                    <a:pt x="1043" y="7103"/>
                  </a:lnTo>
                  <a:lnTo>
                    <a:pt x="1126" y="7045"/>
                  </a:lnTo>
                  <a:lnTo>
                    <a:pt x="1184" y="6913"/>
                  </a:lnTo>
                  <a:lnTo>
                    <a:pt x="1180" y="6706"/>
                  </a:lnTo>
                  <a:lnTo>
                    <a:pt x="1219" y="6515"/>
                  </a:lnTo>
                  <a:lnTo>
                    <a:pt x="1330" y="6356"/>
                  </a:lnTo>
                  <a:lnTo>
                    <a:pt x="1413" y="6202"/>
                  </a:lnTo>
                  <a:lnTo>
                    <a:pt x="1312" y="6038"/>
                  </a:lnTo>
                  <a:lnTo>
                    <a:pt x="1312" y="6038"/>
                  </a:lnTo>
                  <a:lnTo>
                    <a:pt x="1232" y="5977"/>
                  </a:lnTo>
                  <a:lnTo>
                    <a:pt x="1175" y="5933"/>
                  </a:lnTo>
                  <a:lnTo>
                    <a:pt x="1153" y="5915"/>
                  </a:lnTo>
                  <a:lnTo>
                    <a:pt x="1140" y="5911"/>
                  </a:lnTo>
                  <a:lnTo>
                    <a:pt x="1140" y="5911"/>
                  </a:lnTo>
                  <a:lnTo>
                    <a:pt x="1126" y="5906"/>
                  </a:lnTo>
                  <a:lnTo>
                    <a:pt x="1100" y="5889"/>
                  </a:lnTo>
                  <a:lnTo>
                    <a:pt x="1025" y="5844"/>
                  </a:lnTo>
                  <a:lnTo>
                    <a:pt x="919" y="5774"/>
                  </a:lnTo>
                  <a:lnTo>
                    <a:pt x="919" y="5774"/>
                  </a:lnTo>
                  <a:lnTo>
                    <a:pt x="901" y="5742"/>
                  </a:lnTo>
                  <a:lnTo>
                    <a:pt x="883" y="5716"/>
                  </a:lnTo>
                  <a:lnTo>
                    <a:pt x="866" y="5699"/>
                  </a:lnTo>
                  <a:lnTo>
                    <a:pt x="866" y="5699"/>
                  </a:lnTo>
                  <a:lnTo>
                    <a:pt x="857" y="5699"/>
                  </a:lnTo>
                  <a:lnTo>
                    <a:pt x="844" y="5699"/>
                  </a:lnTo>
                  <a:lnTo>
                    <a:pt x="812" y="5703"/>
                  </a:lnTo>
                  <a:lnTo>
                    <a:pt x="764" y="5721"/>
                  </a:lnTo>
                  <a:lnTo>
                    <a:pt x="764" y="5721"/>
                  </a:lnTo>
                  <a:lnTo>
                    <a:pt x="742" y="5730"/>
                  </a:lnTo>
                  <a:lnTo>
                    <a:pt x="715" y="5747"/>
                  </a:lnTo>
                  <a:lnTo>
                    <a:pt x="684" y="5774"/>
                  </a:lnTo>
                  <a:lnTo>
                    <a:pt x="592" y="5730"/>
                  </a:lnTo>
                  <a:lnTo>
                    <a:pt x="592" y="5730"/>
                  </a:lnTo>
                  <a:lnTo>
                    <a:pt x="574" y="5659"/>
                  </a:lnTo>
                  <a:lnTo>
                    <a:pt x="557" y="5610"/>
                  </a:lnTo>
                  <a:lnTo>
                    <a:pt x="548" y="5593"/>
                  </a:lnTo>
                  <a:lnTo>
                    <a:pt x="543" y="5588"/>
                  </a:lnTo>
                  <a:lnTo>
                    <a:pt x="543" y="5588"/>
                  </a:lnTo>
                  <a:lnTo>
                    <a:pt x="516" y="5584"/>
                  </a:lnTo>
                  <a:lnTo>
                    <a:pt x="473" y="5571"/>
                  </a:lnTo>
                  <a:lnTo>
                    <a:pt x="429" y="5553"/>
                  </a:lnTo>
                  <a:lnTo>
                    <a:pt x="406" y="5540"/>
                  </a:lnTo>
                  <a:lnTo>
                    <a:pt x="406" y="5540"/>
                  </a:lnTo>
                  <a:lnTo>
                    <a:pt x="397" y="5535"/>
                  </a:lnTo>
                  <a:lnTo>
                    <a:pt x="380" y="5531"/>
                  </a:lnTo>
                  <a:lnTo>
                    <a:pt x="340" y="5535"/>
                  </a:lnTo>
                  <a:lnTo>
                    <a:pt x="283" y="5540"/>
                  </a:lnTo>
                  <a:lnTo>
                    <a:pt x="274" y="5456"/>
                  </a:lnTo>
                  <a:lnTo>
                    <a:pt x="269" y="5341"/>
                  </a:lnTo>
                  <a:lnTo>
                    <a:pt x="247" y="5195"/>
                  </a:lnTo>
                  <a:lnTo>
                    <a:pt x="177" y="5071"/>
                  </a:lnTo>
                  <a:lnTo>
                    <a:pt x="22" y="4983"/>
                  </a:lnTo>
                  <a:lnTo>
                    <a:pt x="0" y="4894"/>
                  </a:lnTo>
                  <a:lnTo>
                    <a:pt x="0" y="4674"/>
                  </a:lnTo>
                  <a:lnTo>
                    <a:pt x="31" y="4581"/>
                  </a:lnTo>
                  <a:lnTo>
                    <a:pt x="111" y="4537"/>
                  </a:lnTo>
                  <a:lnTo>
                    <a:pt x="168" y="4497"/>
                  </a:lnTo>
                  <a:lnTo>
                    <a:pt x="168" y="4431"/>
                  </a:lnTo>
                  <a:lnTo>
                    <a:pt x="252" y="4404"/>
                  </a:lnTo>
                  <a:lnTo>
                    <a:pt x="332" y="4404"/>
                  </a:lnTo>
                  <a:lnTo>
                    <a:pt x="433" y="4404"/>
                  </a:lnTo>
                  <a:lnTo>
                    <a:pt x="460" y="4334"/>
                  </a:lnTo>
                  <a:lnTo>
                    <a:pt x="460" y="4259"/>
                  </a:lnTo>
                  <a:lnTo>
                    <a:pt x="415" y="4170"/>
                  </a:lnTo>
                  <a:lnTo>
                    <a:pt x="358" y="4131"/>
                  </a:lnTo>
                  <a:lnTo>
                    <a:pt x="287" y="4073"/>
                  </a:lnTo>
                  <a:lnTo>
                    <a:pt x="287" y="4016"/>
                  </a:lnTo>
                  <a:lnTo>
                    <a:pt x="283" y="3905"/>
                  </a:lnTo>
                  <a:lnTo>
                    <a:pt x="252" y="3790"/>
                  </a:lnTo>
                  <a:lnTo>
                    <a:pt x="252" y="3680"/>
                  </a:lnTo>
                  <a:lnTo>
                    <a:pt x="314" y="3591"/>
                  </a:lnTo>
                  <a:lnTo>
                    <a:pt x="415" y="3521"/>
                  </a:lnTo>
                  <a:lnTo>
                    <a:pt x="508" y="3463"/>
                  </a:lnTo>
                  <a:lnTo>
                    <a:pt x="486" y="3371"/>
                  </a:lnTo>
                  <a:lnTo>
                    <a:pt x="314" y="3313"/>
                  </a:lnTo>
                  <a:lnTo>
                    <a:pt x="283" y="3238"/>
                  </a:lnTo>
                  <a:lnTo>
                    <a:pt x="283" y="318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" name="Textfeld 3"/>
            <p:cNvSpPr txBox="1">
              <a:spLocks noChangeArrowheads="1"/>
            </p:cNvSpPr>
            <p:nvPr/>
          </p:nvSpPr>
          <p:spPr bwMode="auto">
            <a:xfrm>
              <a:off x="3625964" y="2698199"/>
              <a:ext cx="1085320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Kaiserslautern</a:t>
              </a:r>
              <a:endParaRPr lang="de-DE" sz="1000" smtClean="0"/>
            </a:p>
          </p:txBody>
        </p:sp>
        <p:sp>
          <p:nvSpPr>
            <p:cNvPr id="5" name="Textfeld 4"/>
            <p:cNvSpPr txBox="1">
              <a:spLocks noChangeArrowheads="1"/>
            </p:cNvSpPr>
            <p:nvPr/>
          </p:nvSpPr>
          <p:spPr bwMode="auto">
            <a:xfrm>
              <a:off x="5148048" y="3758649"/>
              <a:ext cx="657410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dirty="0" smtClean="0">
                  <a:latin typeface="Mark Offc" charset="0"/>
                  <a:cs typeface="Mark Offc" charset="0"/>
                </a:rPr>
                <a:t>Landau</a:t>
              </a:r>
              <a:endParaRPr lang="de-DE" sz="1000" dirty="0" smtClean="0"/>
            </a:p>
          </p:txBody>
        </p:sp>
        <p:sp>
          <p:nvSpPr>
            <p:cNvPr id="6" name="Textfeld 5"/>
            <p:cNvSpPr txBox="1">
              <a:spLocks noChangeArrowheads="1"/>
            </p:cNvSpPr>
            <p:nvPr/>
          </p:nvSpPr>
          <p:spPr bwMode="auto">
            <a:xfrm>
              <a:off x="4670313" y="2882349"/>
              <a:ext cx="772802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Neustadt</a:t>
              </a:r>
              <a:endParaRPr lang="de-DE" sz="1000" smtClean="0"/>
            </a:p>
          </p:txBody>
        </p:sp>
        <p:sp>
          <p:nvSpPr>
            <p:cNvPr id="7" name="Textfeld 6"/>
            <p:cNvSpPr txBox="1">
              <a:spLocks noChangeArrowheads="1"/>
            </p:cNvSpPr>
            <p:nvPr/>
          </p:nvSpPr>
          <p:spPr bwMode="auto">
            <a:xfrm>
              <a:off x="5525791" y="2023512"/>
              <a:ext cx="941080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Frankenthal</a:t>
              </a:r>
              <a:endParaRPr lang="de-DE" sz="1000" smtClean="0"/>
            </a:p>
          </p:txBody>
        </p:sp>
        <p:sp>
          <p:nvSpPr>
            <p:cNvPr id="8" name="Textfeld 7"/>
            <p:cNvSpPr txBox="1">
              <a:spLocks noChangeArrowheads="1"/>
            </p:cNvSpPr>
            <p:nvPr/>
          </p:nvSpPr>
          <p:spPr bwMode="auto">
            <a:xfrm>
              <a:off x="3140294" y="3738012"/>
              <a:ext cx="832099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Pirmasens</a:t>
              </a:r>
              <a:endParaRPr lang="de-DE" sz="1000" smtClean="0"/>
            </a:p>
          </p:txBody>
        </p:sp>
        <p:sp>
          <p:nvSpPr>
            <p:cNvPr id="9" name="Textfeld 8"/>
            <p:cNvSpPr txBox="1">
              <a:spLocks noChangeArrowheads="1"/>
            </p:cNvSpPr>
            <p:nvPr/>
          </p:nvSpPr>
          <p:spPr bwMode="auto">
            <a:xfrm>
              <a:off x="5819415" y="2585487"/>
              <a:ext cx="1064485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Ludwigshafen</a:t>
              </a:r>
              <a:endParaRPr lang="de-DE" sz="1000" smtClean="0"/>
            </a:p>
          </p:txBody>
        </p:sp>
        <p:sp>
          <p:nvSpPr>
            <p:cNvPr id="10" name="Textfeld 9"/>
            <p:cNvSpPr txBox="1">
              <a:spLocks noChangeArrowheads="1"/>
            </p:cNvSpPr>
            <p:nvPr/>
          </p:nvSpPr>
          <p:spPr bwMode="auto">
            <a:xfrm>
              <a:off x="3881497" y="4004712"/>
              <a:ext cx="521184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Dahn</a:t>
              </a:r>
              <a:endParaRPr lang="de-DE" sz="1000" smtClean="0"/>
            </a:p>
          </p:txBody>
        </p:sp>
        <p:sp>
          <p:nvSpPr>
            <p:cNvPr id="11" name="Textfeld 10"/>
            <p:cNvSpPr txBox="1">
              <a:spLocks noChangeArrowheads="1"/>
            </p:cNvSpPr>
            <p:nvPr/>
          </p:nvSpPr>
          <p:spPr bwMode="auto">
            <a:xfrm>
              <a:off x="2411789" y="3549099"/>
              <a:ext cx="974736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de-DE" sz="1000">
                  <a:latin typeface="Mark Offc" charset="0"/>
                </a:rPr>
                <a:t>Zweibrücken</a:t>
              </a:r>
              <a:endParaRPr lang="de-DE" sz="1000"/>
            </a:p>
          </p:txBody>
        </p:sp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5846397" y="3190324"/>
              <a:ext cx="615741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Speyer</a:t>
              </a:r>
              <a:endParaRPr lang="de-DE" sz="1000" smtClean="0"/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3708496" y="1628224"/>
              <a:ext cx="1075704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Rockenhausen</a:t>
              </a:r>
              <a:endParaRPr lang="de-DE" sz="1000" smtClean="0"/>
            </a:p>
          </p:txBody>
        </p:sp>
        <p:sp>
          <p:nvSpPr>
            <p:cNvPr id="14" name="Textfeld 13"/>
            <p:cNvSpPr txBox="1">
              <a:spLocks noChangeArrowheads="1"/>
            </p:cNvSpPr>
            <p:nvPr/>
          </p:nvSpPr>
          <p:spPr bwMode="auto">
            <a:xfrm>
              <a:off x="2627643" y="2052087"/>
              <a:ext cx="517979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Kusel</a:t>
              </a:r>
              <a:endParaRPr lang="de-DE" sz="1000" smtClean="0"/>
            </a:p>
          </p:txBody>
        </p:sp>
        <p:sp>
          <p:nvSpPr>
            <p:cNvPr id="15" name="Textfeld 14"/>
            <p:cNvSpPr txBox="1">
              <a:spLocks noChangeArrowheads="1"/>
            </p:cNvSpPr>
            <p:nvPr/>
          </p:nvSpPr>
          <p:spPr bwMode="auto">
            <a:xfrm>
              <a:off x="4414781" y="4119012"/>
              <a:ext cx="1165452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de-DE" sz="1000" dirty="0">
                  <a:latin typeface="Mark Offc" charset="0"/>
                </a:rPr>
                <a:t>Klingenmünster</a:t>
              </a:r>
              <a:endParaRPr lang="de-DE" sz="1000" dirty="0"/>
            </a:p>
          </p:txBody>
        </p:sp>
        <p:sp>
          <p:nvSpPr>
            <p:cNvPr id="16" name="Textfeld 15"/>
            <p:cNvSpPr txBox="1">
              <a:spLocks noChangeArrowheads="1"/>
            </p:cNvSpPr>
            <p:nvPr/>
          </p:nvSpPr>
          <p:spPr bwMode="auto">
            <a:xfrm>
              <a:off x="3589460" y="3471312"/>
              <a:ext cx="769597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Rodalben</a:t>
              </a:r>
              <a:endParaRPr lang="de-DE" sz="1000" smtClean="0"/>
            </a:p>
          </p:txBody>
        </p:sp>
        <p:sp>
          <p:nvSpPr>
            <p:cNvPr id="17" name="Freeform 30"/>
            <p:cNvSpPr>
              <a:spLocks noChangeArrowheads="1"/>
            </p:cNvSpPr>
            <p:nvPr/>
          </p:nvSpPr>
          <p:spPr bwMode="auto">
            <a:xfrm>
              <a:off x="5846397" y="1691724"/>
              <a:ext cx="209505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30"/>
            <p:cNvSpPr>
              <a:spLocks noChangeArrowheads="1"/>
            </p:cNvSpPr>
            <p:nvPr/>
          </p:nvSpPr>
          <p:spPr bwMode="auto">
            <a:xfrm>
              <a:off x="6044791" y="2882349"/>
              <a:ext cx="207918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30"/>
            <p:cNvSpPr>
              <a:spLocks noChangeArrowheads="1"/>
            </p:cNvSpPr>
            <p:nvPr/>
          </p:nvSpPr>
          <p:spPr bwMode="auto">
            <a:xfrm>
              <a:off x="6184461" y="2277512"/>
              <a:ext cx="209505" cy="306387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30"/>
            <p:cNvSpPr>
              <a:spLocks noChangeArrowheads="1"/>
            </p:cNvSpPr>
            <p:nvPr/>
          </p:nvSpPr>
          <p:spPr bwMode="auto">
            <a:xfrm>
              <a:off x="5363901" y="3480837"/>
              <a:ext cx="209505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62350" y="2574374"/>
              <a:ext cx="209505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140203" y="1321837"/>
              <a:ext cx="207918" cy="306387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30"/>
            <p:cNvSpPr>
              <a:spLocks noChangeArrowheads="1"/>
            </p:cNvSpPr>
            <p:nvPr/>
          </p:nvSpPr>
          <p:spPr bwMode="auto">
            <a:xfrm>
              <a:off x="2772073" y="1745699"/>
              <a:ext cx="207918" cy="306388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30"/>
            <p:cNvSpPr>
              <a:spLocks noChangeArrowheads="1"/>
            </p:cNvSpPr>
            <p:nvPr/>
          </p:nvSpPr>
          <p:spPr bwMode="auto">
            <a:xfrm>
              <a:off x="2772073" y="3233187"/>
              <a:ext cx="207918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30"/>
            <p:cNvSpPr>
              <a:spLocks noChangeArrowheads="1"/>
            </p:cNvSpPr>
            <p:nvPr/>
          </p:nvSpPr>
          <p:spPr bwMode="auto">
            <a:xfrm>
              <a:off x="4067194" y="3717374"/>
              <a:ext cx="190459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Textfeld 25"/>
            <p:cNvSpPr txBox="1">
              <a:spLocks noChangeArrowheads="1"/>
            </p:cNvSpPr>
            <p:nvPr/>
          </p:nvSpPr>
          <p:spPr bwMode="auto">
            <a:xfrm>
              <a:off x="4211625" y="3614187"/>
              <a:ext cx="800046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Annweiler</a:t>
              </a:r>
              <a:endParaRPr lang="de-DE" sz="1000" smtClean="0"/>
            </a:p>
          </p:txBody>
        </p:sp>
        <p:sp>
          <p:nvSpPr>
            <p:cNvPr id="27" name="Freeform 30"/>
            <p:cNvSpPr>
              <a:spLocks noChangeArrowheads="1"/>
            </p:cNvSpPr>
            <p:nvPr/>
          </p:nvSpPr>
          <p:spPr bwMode="auto">
            <a:xfrm>
              <a:off x="4500488" y="3337962"/>
              <a:ext cx="207917" cy="306387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4867121" y="3830087"/>
              <a:ext cx="209505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Freeform 30"/>
            <p:cNvSpPr>
              <a:spLocks noChangeArrowheads="1"/>
            </p:cNvSpPr>
            <p:nvPr/>
          </p:nvSpPr>
          <p:spPr bwMode="auto">
            <a:xfrm>
              <a:off x="3446616" y="3463374"/>
              <a:ext cx="188871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3851340" y="3212549"/>
              <a:ext cx="190459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4067194" y="2431499"/>
              <a:ext cx="209505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B15C4-4713-4C7F-80B1-7AED311061F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ECD1C1E-468A-44E9-AEAF-844F7799A46C}" type="datetime1">
              <a:rPr lang="de-DE" smtClean="0"/>
              <a:t>11.09.2024</a:t>
            </a:fld>
            <a:endParaRPr lang="de-DE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" name="Freeform 30"/>
          <p:cNvSpPr>
            <a:spLocks noChangeArrowheads="1"/>
          </p:cNvSpPr>
          <p:nvPr userDrawn="1"/>
        </p:nvSpPr>
        <p:spPr bwMode="auto">
          <a:xfrm>
            <a:off x="4877554" y="3258871"/>
            <a:ext cx="209550" cy="230981"/>
          </a:xfrm>
          <a:custGeom>
            <a:avLst/>
            <a:gdLst>
              <a:gd name="T0" fmla="*/ 345 w 762"/>
              <a:gd name="T1" fmla="*/ 5 h 1122"/>
              <a:gd name="T2" fmla="*/ 270 w 762"/>
              <a:gd name="T3" fmla="*/ 20 h 1122"/>
              <a:gd name="T4" fmla="*/ 200 w 762"/>
              <a:gd name="T5" fmla="*/ 50 h 1122"/>
              <a:gd name="T6" fmla="*/ 140 w 762"/>
              <a:gd name="T7" fmla="*/ 90 h 1122"/>
              <a:gd name="T8" fmla="*/ 90 w 762"/>
              <a:gd name="T9" fmla="*/ 140 h 1122"/>
              <a:gd name="T10" fmla="*/ 50 w 762"/>
              <a:gd name="T11" fmla="*/ 200 h 1122"/>
              <a:gd name="T12" fmla="*/ 20 w 762"/>
              <a:gd name="T13" fmla="*/ 270 h 1122"/>
              <a:gd name="T14" fmla="*/ 5 w 762"/>
              <a:gd name="T15" fmla="*/ 345 h 1122"/>
              <a:gd name="T16" fmla="*/ 5 w 762"/>
              <a:gd name="T17" fmla="*/ 445 h 1122"/>
              <a:gd name="T18" fmla="*/ 35 w 762"/>
              <a:gd name="T19" fmla="*/ 570 h 1122"/>
              <a:gd name="T20" fmla="*/ 90 w 762"/>
              <a:gd name="T21" fmla="*/ 696 h 1122"/>
              <a:gd name="T22" fmla="*/ 190 w 762"/>
              <a:gd name="T23" fmla="*/ 870 h 1122"/>
              <a:gd name="T24" fmla="*/ 325 w 762"/>
              <a:gd name="T25" fmla="*/ 1051 h 1122"/>
              <a:gd name="T26" fmla="*/ 440 w 762"/>
              <a:gd name="T27" fmla="*/ 1051 h 1122"/>
              <a:gd name="T28" fmla="*/ 570 w 762"/>
              <a:gd name="T29" fmla="*/ 870 h 1122"/>
              <a:gd name="T30" fmla="*/ 676 w 762"/>
              <a:gd name="T31" fmla="*/ 696 h 1122"/>
              <a:gd name="T32" fmla="*/ 726 w 762"/>
              <a:gd name="T33" fmla="*/ 570 h 1122"/>
              <a:gd name="T34" fmla="*/ 761 w 762"/>
              <a:gd name="T35" fmla="*/ 445 h 1122"/>
              <a:gd name="T36" fmla="*/ 761 w 762"/>
              <a:gd name="T37" fmla="*/ 345 h 1122"/>
              <a:gd name="T38" fmla="*/ 745 w 762"/>
              <a:gd name="T39" fmla="*/ 270 h 1122"/>
              <a:gd name="T40" fmla="*/ 715 w 762"/>
              <a:gd name="T41" fmla="*/ 200 h 1122"/>
              <a:gd name="T42" fmla="*/ 676 w 762"/>
              <a:gd name="T43" fmla="*/ 140 h 1122"/>
              <a:gd name="T44" fmla="*/ 626 w 762"/>
              <a:gd name="T45" fmla="*/ 90 h 1122"/>
              <a:gd name="T46" fmla="*/ 566 w 762"/>
              <a:gd name="T47" fmla="*/ 50 h 1122"/>
              <a:gd name="T48" fmla="*/ 495 w 762"/>
              <a:gd name="T49" fmla="*/ 20 h 1122"/>
              <a:gd name="T50" fmla="*/ 421 w 762"/>
              <a:gd name="T51" fmla="*/ 5 h 1122"/>
              <a:gd name="T52" fmla="*/ 380 w 762"/>
              <a:gd name="T53" fmla="*/ 520 h 1122"/>
              <a:gd name="T54" fmla="*/ 330 w 762"/>
              <a:gd name="T55" fmla="*/ 510 h 1122"/>
              <a:gd name="T56" fmla="*/ 285 w 762"/>
              <a:gd name="T57" fmla="*/ 480 h 1122"/>
              <a:gd name="T58" fmla="*/ 256 w 762"/>
              <a:gd name="T59" fmla="*/ 435 h 1122"/>
              <a:gd name="T60" fmla="*/ 240 w 762"/>
              <a:gd name="T61" fmla="*/ 380 h 1122"/>
              <a:gd name="T62" fmla="*/ 256 w 762"/>
              <a:gd name="T63" fmla="*/ 330 h 1122"/>
              <a:gd name="T64" fmla="*/ 285 w 762"/>
              <a:gd name="T65" fmla="*/ 285 h 1122"/>
              <a:gd name="T66" fmla="*/ 330 w 762"/>
              <a:gd name="T67" fmla="*/ 255 h 1122"/>
              <a:gd name="T68" fmla="*/ 380 w 762"/>
              <a:gd name="T69" fmla="*/ 240 h 1122"/>
              <a:gd name="T70" fmla="*/ 435 w 762"/>
              <a:gd name="T71" fmla="*/ 255 h 1122"/>
              <a:gd name="T72" fmla="*/ 481 w 762"/>
              <a:gd name="T73" fmla="*/ 285 h 1122"/>
              <a:gd name="T74" fmla="*/ 511 w 762"/>
              <a:gd name="T75" fmla="*/ 330 h 1122"/>
              <a:gd name="T76" fmla="*/ 520 w 762"/>
              <a:gd name="T77" fmla="*/ 380 h 1122"/>
              <a:gd name="T78" fmla="*/ 511 w 762"/>
              <a:gd name="T79" fmla="*/ 435 h 1122"/>
              <a:gd name="T80" fmla="*/ 481 w 762"/>
              <a:gd name="T81" fmla="*/ 480 h 1122"/>
              <a:gd name="T82" fmla="*/ 435 w 762"/>
              <a:gd name="T83" fmla="*/ 510 h 1122"/>
              <a:gd name="T84" fmla="*/ 380 w 762"/>
              <a:gd name="T85" fmla="*/ 52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2" h="1122">
                <a:moveTo>
                  <a:pt x="380" y="0"/>
                </a:moveTo>
                <a:lnTo>
                  <a:pt x="345" y="5"/>
                </a:lnTo>
                <a:lnTo>
                  <a:pt x="305" y="10"/>
                </a:lnTo>
                <a:lnTo>
                  <a:pt x="270" y="20"/>
                </a:lnTo>
                <a:lnTo>
                  <a:pt x="235" y="30"/>
                </a:lnTo>
                <a:lnTo>
                  <a:pt x="200" y="50"/>
                </a:lnTo>
                <a:lnTo>
                  <a:pt x="171" y="65"/>
                </a:lnTo>
                <a:lnTo>
                  <a:pt x="140" y="90"/>
                </a:lnTo>
                <a:lnTo>
                  <a:pt x="115" y="115"/>
                </a:lnTo>
                <a:lnTo>
                  <a:pt x="90" y="140"/>
                </a:lnTo>
                <a:lnTo>
                  <a:pt x="65" y="170"/>
                </a:lnTo>
                <a:lnTo>
                  <a:pt x="50" y="200"/>
                </a:lnTo>
                <a:lnTo>
                  <a:pt x="30" y="235"/>
                </a:lnTo>
                <a:lnTo>
                  <a:pt x="20" y="270"/>
                </a:lnTo>
                <a:lnTo>
                  <a:pt x="10" y="305"/>
                </a:lnTo>
                <a:lnTo>
                  <a:pt x="5" y="345"/>
                </a:lnTo>
                <a:lnTo>
                  <a:pt x="0" y="380"/>
                </a:lnTo>
                <a:lnTo>
                  <a:pt x="5" y="445"/>
                </a:lnTo>
                <a:lnTo>
                  <a:pt x="20" y="505"/>
                </a:lnTo>
                <a:lnTo>
                  <a:pt x="35" y="570"/>
                </a:lnTo>
                <a:lnTo>
                  <a:pt x="60" y="636"/>
                </a:lnTo>
                <a:lnTo>
                  <a:pt x="90" y="696"/>
                </a:lnTo>
                <a:lnTo>
                  <a:pt x="125" y="755"/>
                </a:lnTo>
                <a:lnTo>
                  <a:pt x="190" y="870"/>
                </a:lnTo>
                <a:lnTo>
                  <a:pt x="260" y="971"/>
                </a:lnTo>
                <a:lnTo>
                  <a:pt x="325" y="1051"/>
                </a:lnTo>
                <a:lnTo>
                  <a:pt x="380" y="1121"/>
                </a:lnTo>
                <a:lnTo>
                  <a:pt x="440" y="1051"/>
                </a:lnTo>
                <a:lnTo>
                  <a:pt x="506" y="971"/>
                </a:lnTo>
                <a:lnTo>
                  <a:pt x="570" y="870"/>
                </a:lnTo>
                <a:lnTo>
                  <a:pt x="640" y="755"/>
                </a:lnTo>
                <a:lnTo>
                  <a:pt x="676" y="696"/>
                </a:lnTo>
                <a:lnTo>
                  <a:pt x="706" y="636"/>
                </a:lnTo>
                <a:lnTo>
                  <a:pt x="726" y="570"/>
                </a:lnTo>
                <a:lnTo>
                  <a:pt x="745" y="505"/>
                </a:lnTo>
                <a:lnTo>
                  <a:pt x="761" y="445"/>
                </a:lnTo>
                <a:lnTo>
                  <a:pt x="761" y="380"/>
                </a:lnTo>
                <a:lnTo>
                  <a:pt x="761" y="345"/>
                </a:lnTo>
                <a:lnTo>
                  <a:pt x="756" y="305"/>
                </a:lnTo>
                <a:lnTo>
                  <a:pt x="745" y="270"/>
                </a:lnTo>
                <a:lnTo>
                  <a:pt x="731" y="235"/>
                </a:lnTo>
                <a:lnTo>
                  <a:pt x="715" y="200"/>
                </a:lnTo>
                <a:lnTo>
                  <a:pt x="695" y="170"/>
                </a:lnTo>
                <a:lnTo>
                  <a:pt x="676" y="140"/>
                </a:lnTo>
                <a:lnTo>
                  <a:pt x="651" y="115"/>
                </a:lnTo>
                <a:lnTo>
                  <a:pt x="626" y="90"/>
                </a:lnTo>
                <a:lnTo>
                  <a:pt x="596" y="65"/>
                </a:lnTo>
                <a:lnTo>
                  <a:pt x="566" y="50"/>
                </a:lnTo>
                <a:lnTo>
                  <a:pt x="531" y="30"/>
                </a:lnTo>
                <a:lnTo>
                  <a:pt x="495" y="20"/>
                </a:lnTo>
                <a:lnTo>
                  <a:pt x="460" y="10"/>
                </a:lnTo>
                <a:lnTo>
                  <a:pt x="421" y="5"/>
                </a:lnTo>
                <a:lnTo>
                  <a:pt x="380" y="0"/>
                </a:lnTo>
                <a:close/>
                <a:moveTo>
                  <a:pt x="380" y="520"/>
                </a:moveTo>
                <a:lnTo>
                  <a:pt x="355" y="520"/>
                </a:lnTo>
                <a:lnTo>
                  <a:pt x="330" y="510"/>
                </a:lnTo>
                <a:lnTo>
                  <a:pt x="305" y="500"/>
                </a:lnTo>
                <a:lnTo>
                  <a:pt x="285" y="480"/>
                </a:lnTo>
                <a:lnTo>
                  <a:pt x="265" y="460"/>
                </a:lnTo>
                <a:lnTo>
                  <a:pt x="256" y="435"/>
                </a:lnTo>
                <a:lnTo>
                  <a:pt x="245" y="410"/>
                </a:lnTo>
                <a:lnTo>
                  <a:pt x="240" y="380"/>
                </a:lnTo>
                <a:lnTo>
                  <a:pt x="245" y="355"/>
                </a:lnTo>
                <a:lnTo>
                  <a:pt x="256" y="330"/>
                </a:lnTo>
                <a:lnTo>
                  <a:pt x="265" y="305"/>
                </a:lnTo>
                <a:lnTo>
                  <a:pt x="285" y="285"/>
                </a:lnTo>
                <a:lnTo>
                  <a:pt x="305" y="265"/>
                </a:lnTo>
                <a:lnTo>
                  <a:pt x="330" y="255"/>
                </a:lnTo>
                <a:lnTo>
                  <a:pt x="355" y="245"/>
                </a:lnTo>
                <a:lnTo>
                  <a:pt x="380" y="240"/>
                </a:lnTo>
                <a:lnTo>
                  <a:pt x="410" y="245"/>
                </a:lnTo>
                <a:lnTo>
                  <a:pt x="435" y="255"/>
                </a:lnTo>
                <a:lnTo>
                  <a:pt x="460" y="265"/>
                </a:lnTo>
                <a:lnTo>
                  <a:pt x="481" y="285"/>
                </a:lnTo>
                <a:lnTo>
                  <a:pt x="500" y="305"/>
                </a:lnTo>
                <a:lnTo>
                  <a:pt x="511" y="330"/>
                </a:lnTo>
                <a:lnTo>
                  <a:pt x="520" y="355"/>
                </a:lnTo>
                <a:lnTo>
                  <a:pt x="520" y="380"/>
                </a:lnTo>
                <a:lnTo>
                  <a:pt x="520" y="410"/>
                </a:lnTo>
                <a:lnTo>
                  <a:pt x="511" y="435"/>
                </a:lnTo>
                <a:lnTo>
                  <a:pt x="500" y="460"/>
                </a:lnTo>
                <a:lnTo>
                  <a:pt x="481" y="480"/>
                </a:lnTo>
                <a:lnTo>
                  <a:pt x="460" y="500"/>
                </a:lnTo>
                <a:lnTo>
                  <a:pt x="435" y="510"/>
                </a:lnTo>
                <a:lnTo>
                  <a:pt x="410" y="520"/>
                </a:lnTo>
                <a:lnTo>
                  <a:pt x="380" y="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 userDrawn="1"/>
        </p:nvSpPr>
        <p:spPr bwMode="auto">
          <a:xfrm>
            <a:off x="4460768" y="3473946"/>
            <a:ext cx="11913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sz="1000" dirty="0" smtClean="0">
                <a:latin typeface="Mark Offc" charset="0"/>
              </a:rPr>
              <a:t>Bad </a:t>
            </a:r>
            <a:r>
              <a:rPr lang="de-DE" sz="1000" dirty="0" err="1" smtClean="0">
                <a:latin typeface="Mark Offc" charset="0"/>
              </a:rPr>
              <a:t>Bergzabern</a:t>
            </a:r>
            <a:endParaRPr lang="de-DE" sz="1000" dirty="0"/>
          </a:p>
        </p:txBody>
      </p:sp>
      <p:sp>
        <p:nvSpPr>
          <p:cNvPr id="37" name="Freeform 30"/>
          <p:cNvSpPr>
            <a:spLocks noChangeArrowheads="1"/>
          </p:cNvSpPr>
          <p:nvPr userDrawn="1"/>
        </p:nvSpPr>
        <p:spPr bwMode="auto">
          <a:xfrm>
            <a:off x="5822930" y="2618137"/>
            <a:ext cx="209550" cy="230981"/>
          </a:xfrm>
          <a:custGeom>
            <a:avLst/>
            <a:gdLst>
              <a:gd name="T0" fmla="*/ 345 w 762"/>
              <a:gd name="T1" fmla="*/ 5 h 1122"/>
              <a:gd name="T2" fmla="*/ 270 w 762"/>
              <a:gd name="T3" fmla="*/ 20 h 1122"/>
              <a:gd name="T4" fmla="*/ 200 w 762"/>
              <a:gd name="T5" fmla="*/ 50 h 1122"/>
              <a:gd name="T6" fmla="*/ 140 w 762"/>
              <a:gd name="T7" fmla="*/ 90 h 1122"/>
              <a:gd name="T8" fmla="*/ 90 w 762"/>
              <a:gd name="T9" fmla="*/ 140 h 1122"/>
              <a:gd name="T10" fmla="*/ 50 w 762"/>
              <a:gd name="T11" fmla="*/ 200 h 1122"/>
              <a:gd name="T12" fmla="*/ 20 w 762"/>
              <a:gd name="T13" fmla="*/ 270 h 1122"/>
              <a:gd name="T14" fmla="*/ 5 w 762"/>
              <a:gd name="T15" fmla="*/ 345 h 1122"/>
              <a:gd name="T16" fmla="*/ 5 w 762"/>
              <a:gd name="T17" fmla="*/ 445 h 1122"/>
              <a:gd name="T18" fmla="*/ 35 w 762"/>
              <a:gd name="T19" fmla="*/ 570 h 1122"/>
              <a:gd name="T20" fmla="*/ 90 w 762"/>
              <a:gd name="T21" fmla="*/ 696 h 1122"/>
              <a:gd name="T22" fmla="*/ 190 w 762"/>
              <a:gd name="T23" fmla="*/ 870 h 1122"/>
              <a:gd name="T24" fmla="*/ 325 w 762"/>
              <a:gd name="T25" fmla="*/ 1051 h 1122"/>
              <a:gd name="T26" fmla="*/ 440 w 762"/>
              <a:gd name="T27" fmla="*/ 1051 h 1122"/>
              <a:gd name="T28" fmla="*/ 570 w 762"/>
              <a:gd name="T29" fmla="*/ 870 h 1122"/>
              <a:gd name="T30" fmla="*/ 676 w 762"/>
              <a:gd name="T31" fmla="*/ 696 h 1122"/>
              <a:gd name="T32" fmla="*/ 726 w 762"/>
              <a:gd name="T33" fmla="*/ 570 h 1122"/>
              <a:gd name="T34" fmla="*/ 761 w 762"/>
              <a:gd name="T35" fmla="*/ 445 h 1122"/>
              <a:gd name="T36" fmla="*/ 761 w 762"/>
              <a:gd name="T37" fmla="*/ 345 h 1122"/>
              <a:gd name="T38" fmla="*/ 745 w 762"/>
              <a:gd name="T39" fmla="*/ 270 h 1122"/>
              <a:gd name="T40" fmla="*/ 715 w 762"/>
              <a:gd name="T41" fmla="*/ 200 h 1122"/>
              <a:gd name="T42" fmla="*/ 676 w 762"/>
              <a:gd name="T43" fmla="*/ 140 h 1122"/>
              <a:gd name="T44" fmla="*/ 626 w 762"/>
              <a:gd name="T45" fmla="*/ 90 h 1122"/>
              <a:gd name="T46" fmla="*/ 566 w 762"/>
              <a:gd name="T47" fmla="*/ 50 h 1122"/>
              <a:gd name="T48" fmla="*/ 495 w 762"/>
              <a:gd name="T49" fmla="*/ 20 h 1122"/>
              <a:gd name="T50" fmla="*/ 421 w 762"/>
              <a:gd name="T51" fmla="*/ 5 h 1122"/>
              <a:gd name="T52" fmla="*/ 380 w 762"/>
              <a:gd name="T53" fmla="*/ 520 h 1122"/>
              <a:gd name="T54" fmla="*/ 330 w 762"/>
              <a:gd name="T55" fmla="*/ 510 h 1122"/>
              <a:gd name="T56" fmla="*/ 285 w 762"/>
              <a:gd name="T57" fmla="*/ 480 h 1122"/>
              <a:gd name="T58" fmla="*/ 256 w 762"/>
              <a:gd name="T59" fmla="*/ 435 h 1122"/>
              <a:gd name="T60" fmla="*/ 240 w 762"/>
              <a:gd name="T61" fmla="*/ 380 h 1122"/>
              <a:gd name="T62" fmla="*/ 256 w 762"/>
              <a:gd name="T63" fmla="*/ 330 h 1122"/>
              <a:gd name="T64" fmla="*/ 285 w 762"/>
              <a:gd name="T65" fmla="*/ 285 h 1122"/>
              <a:gd name="T66" fmla="*/ 330 w 762"/>
              <a:gd name="T67" fmla="*/ 255 h 1122"/>
              <a:gd name="T68" fmla="*/ 380 w 762"/>
              <a:gd name="T69" fmla="*/ 240 h 1122"/>
              <a:gd name="T70" fmla="*/ 435 w 762"/>
              <a:gd name="T71" fmla="*/ 255 h 1122"/>
              <a:gd name="T72" fmla="*/ 481 w 762"/>
              <a:gd name="T73" fmla="*/ 285 h 1122"/>
              <a:gd name="T74" fmla="*/ 511 w 762"/>
              <a:gd name="T75" fmla="*/ 330 h 1122"/>
              <a:gd name="T76" fmla="*/ 520 w 762"/>
              <a:gd name="T77" fmla="*/ 380 h 1122"/>
              <a:gd name="T78" fmla="*/ 511 w 762"/>
              <a:gd name="T79" fmla="*/ 435 h 1122"/>
              <a:gd name="T80" fmla="*/ 481 w 762"/>
              <a:gd name="T81" fmla="*/ 480 h 1122"/>
              <a:gd name="T82" fmla="*/ 435 w 762"/>
              <a:gd name="T83" fmla="*/ 510 h 1122"/>
              <a:gd name="T84" fmla="*/ 380 w 762"/>
              <a:gd name="T85" fmla="*/ 52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2" h="1122">
                <a:moveTo>
                  <a:pt x="380" y="0"/>
                </a:moveTo>
                <a:lnTo>
                  <a:pt x="345" y="5"/>
                </a:lnTo>
                <a:lnTo>
                  <a:pt x="305" y="10"/>
                </a:lnTo>
                <a:lnTo>
                  <a:pt x="270" y="20"/>
                </a:lnTo>
                <a:lnTo>
                  <a:pt x="235" y="30"/>
                </a:lnTo>
                <a:lnTo>
                  <a:pt x="200" y="50"/>
                </a:lnTo>
                <a:lnTo>
                  <a:pt x="171" y="65"/>
                </a:lnTo>
                <a:lnTo>
                  <a:pt x="140" y="90"/>
                </a:lnTo>
                <a:lnTo>
                  <a:pt x="115" y="115"/>
                </a:lnTo>
                <a:lnTo>
                  <a:pt x="90" y="140"/>
                </a:lnTo>
                <a:lnTo>
                  <a:pt x="65" y="170"/>
                </a:lnTo>
                <a:lnTo>
                  <a:pt x="50" y="200"/>
                </a:lnTo>
                <a:lnTo>
                  <a:pt x="30" y="235"/>
                </a:lnTo>
                <a:lnTo>
                  <a:pt x="20" y="270"/>
                </a:lnTo>
                <a:lnTo>
                  <a:pt x="10" y="305"/>
                </a:lnTo>
                <a:lnTo>
                  <a:pt x="5" y="345"/>
                </a:lnTo>
                <a:lnTo>
                  <a:pt x="0" y="380"/>
                </a:lnTo>
                <a:lnTo>
                  <a:pt x="5" y="445"/>
                </a:lnTo>
                <a:lnTo>
                  <a:pt x="20" y="505"/>
                </a:lnTo>
                <a:lnTo>
                  <a:pt x="35" y="570"/>
                </a:lnTo>
                <a:lnTo>
                  <a:pt x="60" y="636"/>
                </a:lnTo>
                <a:lnTo>
                  <a:pt x="90" y="696"/>
                </a:lnTo>
                <a:lnTo>
                  <a:pt x="125" y="755"/>
                </a:lnTo>
                <a:lnTo>
                  <a:pt x="190" y="870"/>
                </a:lnTo>
                <a:lnTo>
                  <a:pt x="260" y="971"/>
                </a:lnTo>
                <a:lnTo>
                  <a:pt x="325" y="1051"/>
                </a:lnTo>
                <a:lnTo>
                  <a:pt x="380" y="1121"/>
                </a:lnTo>
                <a:lnTo>
                  <a:pt x="440" y="1051"/>
                </a:lnTo>
                <a:lnTo>
                  <a:pt x="506" y="971"/>
                </a:lnTo>
                <a:lnTo>
                  <a:pt x="570" y="870"/>
                </a:lnTo>
                <a:lnTo>
                  <a:pt x="640" y="755"/>
                </a:lnTo>
                <a:lnTo>
                  <a:pt x="676" y="696"/>
                </a:lnTo>
                <a:lnTo>
                  <a:pt x="706" y="636"/>
                </a:lnTo>
                <a:lnTo>
                  <a:pt x="726" y="570"/>
                </a:lnTo>
                <a:lnTo>
                  <a:pt x="745" y="505"/>
                </a:lnTo>
                <a:lnTo>
                  <a:pt x="761" y="445"/>
                </a:lnTo>
                <a:lnTo>
                  <a:pt x="761" y="380"/>
                </a:lnTo>
                <a:lnTo>
                  <a:pt x="761" y="345"/>
                </a:lnTo>
                <a:lnTo>
                  <a:pt x="756" y="305"/>
                </a:lnTo>
                <a:lnTo>
                  <a:pt x="745" y="270"/>
                </a:lnTo>
                <a:lnTo>
                  <a:pt x="731" y="235"/>
                </a:lnTo>
                <a:lnTo>
                  <a:pt x="715" y="200"/>
                </a:lnTo>
                <a:lnTo>
                  <a:pt x="695" y="170"/>
                </a:lnTo>
                <a:lnTo>
                  <a:pt x="676" y="140"/>
                </a:lnTo>
                <a:lnTo>
                  <a:pt x="651" y="115"/>
                </a:lnTo>
                <a:lnTo>
                  <a:pt x="626" y="90"/>
                </a:lnTo>
                <a:lnTo>
                  <a:pt x="596" y="65"/>
                </a:lnTo>
                <a:lnTo>
                  <a:pt x="566" y="50"/>
                </a:lnTo>
                <a:lnTo>
                  <a:pt x="531" y="30"/>
                </a:lnTo>
                <a:lnTo>
                  <a:pt x="495" y="20"/>
                </a:lnTo>
                <a:lnTo>
                  <a:pt x="460" y="10"/>
                </a:lnTo>
                <a:lnTo>
                  <a:pt x="421" y="5"/>
                </a:lnTo>
                <a:lnTo>
                  <a:pt x="380" y="0"/>
                </a:lnTo>
                <a:close/>
                <a:moveTo>
                  <a:pt x="380" y="520"/>
                </a:moveTo>
                <a:lnTo>
                  <a:pt x="355" y="520"/>
                </a:lnTo>
                <a:lnTo>
                  <a:pt x="330" y="510"/>
                </a:lnTo>
                <a:lnTo>
                  <a:pt x="305" y="500"/>
                </a:lnTo>
                <a:lnTo>
                  <a:pt x="285" y="480"/>
                </a:lnTo>
                <a:lnTo>
                  <a:pt x="265" y="460"/>
                </a:lnTo>
                <a:lnTo>
                  <a:pt x="256" y="435"/>
                </a:lnTo>
                <a:lnTo>
                  <a:pt x="245" y="410"/>
                </a:lnTo>
                <a:lnTo>
                  <a:pt x="240" y="380"/>
                </a:lnTo>
                <a:lnTo>
                  <a:pt x="245" y="355"/>
                </a:lnTo>
                <a:lnTo>
                  <a:pt x="256" y="330"/>
                </a:lnTo>
                <a:lnTo>
                  <a:pt x="265" y="305"/>
                </a:lnTo>
                <a:lnTo>
                  <a:pt x="285" y="285"/>
                </a:lnTo>
                <a:lnTo>
                  <a:pt x="305" y="265"/>
                </a:lnTo>
                <a:lnTo>
                  <a:pt x="330" y="255"/>
                </a:lnTo>
                <a:lnTo>
                  <a:pt x="355" y="245"/>
                </a:lnTo>
                <a:lnTo>
                  <a:pt x="380" y="240"/>
                </a:lnTo>
                <a:lnTo>
                  <a:pt x="410" y="245"/>
                </a:lnTo>
                <a:lnTo>
                  <a:pt x="435" y="255"/>
                </a:lnTo>
                <a:lnTo>
                  <a:pt x="460" y="265"/>
                </a:lnTo>
                <a:lnTo>
                  <a:pt x="481" y="285"/>
                </a:lnTo>
                <a:lnTo>
                  <a:pt x="500" y="305"/>
                </a:lnTo>
                <a:lnTo>
                  <a:pt x="511" y="330"/>
                </a:lnTo>
                <a:lnTo>
                  <a:pt x="520" y="355"/>
                </a:lnTo>
                <a:lnTo>
                  <a:pt x="520" y="380"/>
                </a:lnTo>
                <a:lnTo>
                  <a:pt x="520" y="410"/>
                </a:lnTo>
                <a:lnTo>
                  <a:pt x="511" y="435"/>
                </a:lnTo>
                <a:lnTo>
                  <a:pt x="500" y="460"/>
                </a:lnTo>
                <a:lnTo>
                  <a:pt x="481" y="480"/>
                </a:lnTo>
                <a:lnTo>
                  <a:pt x="460" y="500"/>
                </a:lnTo>
                <a:lnTo>
                  <a:pt x="435" y="510"/>
                </a:lnTo>
                <a:lnTo>
                  <a:pt x="410" y="520"/>
                </a:lnTo>
                <a:lnTo>
                  <a:pt x="380" y="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 userDrawn="1"/>
        </p:nvSpPr>
        <p:spPr bwMode="auto">
          <a:xfrm>
            <a:off x="5724128" y="2841780"/>
            <a:ext cx="7152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000" dirty="0" err="1" smtClean="0">
                <a:latin typeface="Mark Offc" charset="0"/>
                <a:cs typeface="Mark Offc" charset="0"/>
              </a:rPr>
              <a:t>Bellheim</a:t>
            </a:r>
            <a:endParaRPr lang="de-DE" sz="1000" dirty="0" smtClean="0"/>
          </a:p>
        </p:txBody>
      </p:sp>
      <p:sp>
        <p:nvSpPr>
          <p:cNvPr id="39" name="Freeform 30"/>
          <p:cNvSpPr>
            <a:spLocks noChangeArrowheads="1"/>
          </p:cNvSpPr>
          <p:nvPr userDrawn="1"/>
        </p:nvSpPr>
        <p:spPr bwMode="auto">
          <a:xfrm>
            <a:off x="5652120" y="3396031"/>
            <a:ext cx="209550" cy="230981"/>
          </a:xfrm>
          <a:custGeom>
            <a:avLst/>
            <a:gdLst>
              <a:gd name="T0" fmla="*/ 345 w 762"/>
              <a:gd name="T1" fmla="*/ 5 h 1122"/>
              <a:gd name="T2" fmla="*/ 270 w 762"/>
              <a:gd name="T3" fmla="*/ 20 h 1122"/>
              <a:gd name="T4" fmla="*/ 200 w 762"/>
              <a:gd name="T5" fmla="*/ 50 h 1122"/>
              <a:gd name="T6" fmla="*/ 140 w 762"/>
              <a:gd name="T7" fmla="*/ 90 h 1122"/>
              <a:gd name="T8" fmla="*/ 90 w 762"/>
              <a:gd name="T9" fmla="*/ 140 h 1122"/>
              <a:gd name="T10" fmla="*/ 50 w 762"/>
              <a:gd name="T11" fmla="*/ 200 h 1122"/>
              <a:gd name="T12" fmla="*/ 20 w 762"/>
              <a:gd name="T13" fmla="*/ 270 h 1122"/>
              <a:gd name="T14" fmla="*/ 5 w 762"/>
              <a:gd name="T15" fmla="*/ 345 h 1122"/>
              <a:gd name="T16" fmla="*/ 5 w 762"/>
              <a:gd name="T17" fmla="*/ 445 h 1122"/>
              <a:gd name="T18" fmla="*/ 35 w 762"/>
              <a:gd name="T19" fmla="*/ 570 h 1122"/>
              <a:gd name="T20" fmla="*/ 90 w 762"/>
              <a:gd name="T21" fmla="*/ 696 h 1122"/>
              <a:gd name="T22" fmla="*/ 190 w 762"/>
              <a:gd name="T23" fmla="*/ 870 h 1122"/>
              <a:gd name="T24" fmla="*/ 325 w 762"/>
              <a:gd name="T25" fmla="*/ 1051 h 1122"/>
              <a:gd name="T26" fmla="*/ 440 w 762"/>
              <a:gd name="T27" fmla="*/ 1051 h 1122"/>
              <a:gd name="T28" fmla="*/ 570 w 762"/>
              <a:gd name="T29" fmla="*/ 870 h 1122"/>
              <a:gd name="T30" fmla="*/ 676 w 762"/>
              <a:gd name="T31" fmla="*/ 696 h 1122"/>
              <a:gd name="T32" fmla="*/ 726 w 762"/>
              <a:gd name="T33" fmla="*/ 570 h 1122"/>
              <a:gd name="T34" fmla="*/ 761 w 762"/>
              <a:gd name="T35" fmla="*/ 445 h 1122"/>
              <a:gd name="T36" fmla="*/ 761 w 762"/>
              <a:gd name="T37" fmla="*/ 345 h 1122"/>
              <a:gd name="T38" fmla="*/ 745 w 762"/>
              <a:gd name="T39" fmla="*/ 270 h 1122"/>
              <a:gd name="T40" fmla="*/ 715 w 762"/>
              <a:gd name="T41" fmla="*/ 200 h 1122"/>
              <a:gd name="T42" fmla="*/ 676 w 762"/>
              <a:gd name="T43" fmla="*/ 140 h 1122"/>
              <a:gd name="T44" fmla="*/ 626 w 762"/>
              <a:gd name="T45" fmla="*/ 90 h 1122"/>
              <a:gd name="T46" fmla="*/ 566 w 762"/>
              <a:gd name="T47" fmla="*/ 50 h 1122"/>
              <a:gd name="T48" fmla="*/ 495 w 762"/>
              <a:gd name="T49" fmla="*/ 20 h 1122"/>
              <a:gd name="T50" fmla="*/ 421 w 762"/>
              <a:gd name="T51" fmla="*/ 5 h 1122"/>
              <a:gd name="T52" fmla="*/ 380 w 762"/>
              <a:gd name="T53" fmla="*/ 520 h 1122"/>
              <a:gd name="T54" fmla="*/ 330 w 762"/>
              <a:gd name="T55" fmla="*/ 510 h 1122"/>
              <a:gd name="T56" fmla="*/ 285 w 762"/>
              <a:gd name="T57" fmla="*/ 480 h 1122"/>
              <a:gd name="T58" fmla="*/ 256 w 762"/>
              <a:gd name="T59" fmla="*/ 435 h 1122"/>
              <a:gd name="T60" fmla="*/ 240 w 762"/>
              <a:gd name="T61" fmla="*/ 380 h 1122"/>
              <a:gd name="T62" fmla="*/ 256 w 762"/>
              <a:gd name="T63" fmla="*/ 330 h 1122"/>
              <a:gd name="T64" fmla="*/ 285 w 762"/>
              <a:gd name="T65" fmla="*/ 285 h 1122"/>
              <a:gd name="T66" fmla="*/ 330 w 762"/>
              <a:gd name="T67" fmla="*/ 255 h 1122"/>
              <a:gd name="T68" fmla="*/ 380 w 762"/>
              <a:gd name="T69" fmla="*/ 240 h 1122"/>
              <a:gd name="T70" fmla="*/ 435 w 762"/>
              <a:gd name="T71" fmla="*/ 255 h 1122"/>
              <a:gd name="T72" fmla="*/ 481 w 762"/>
              <a:gd name="T73" fmla="*/ 285 h 1122"/>
              <a:gd name="T74" fmla="*/ 511 w 762"/>
              <a:gd name="T75" fmla="*/ 330 h 1122"/>
              <a:gd name="T76" fmla="*/ 520 w 762"/>
              <a:gd name="T77" fmla="*/ 380 h 1122"/>
              <a:gd name="T78" fmla="*/ 511 w 762"/>
              <a:gd name="T79" fmla="*/ 435 h 1122"/>
              <a:gd name="T80" fmla="*/ 481 w 762"/>
              <a:gd name="T81" fmla="*/ 480 h 1122"/>
              <a:gd name="T82" fmla="*/ 435 w 762"/>
              <a:gd name="T83" fmla="*/ 510 h 1122"/>
              <a:gd name="T84" fmla="*/ 380 w 762"/>
              <a:gd name="T85" fmla="*/ 52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2" h="1122">
                <a:moveTo>
                  <a:pt x="380" y="0"/>
                </a:moveTo>
                <a:lnTo>
                  <a:pt x="345" y="5"/>
                </a:lnTo>
                <a:lnTo>
                  <a:pt x="305" y="10"/>
                </a:lnTo>
                <a:lnTo>
                  <a:pt x="270" y="20"/>
                </a:lnTo>
                <a:lnTo>
                  <a:pt x="235" y="30"/>
                </a:lnTo>
                <a:lnTo>
                  <a:pt x="200" y="50"/>
                </a:lnTo>
                <a:lnTo>
                  <a:pt x="171" y="65"/>
                </a:lnTo>
                <a:lnTo>
                  <a:pt x="140" y="90"/>
                </a:lnTo>
                <a:lnTo>
                  <a:pt x="115" y="115"/>
                </a:lnTo>
                <a:lnTo>
                  <a:pt x="90" y="140"/>
                </a:lnTo>
                <a:lnTo>
                  <a:pt x="65" y="170"/>
                </a:lnTo>
                <a:lnTo>
                  <a:pt x="50" y="200"/>
                </a:lnTo>
                <a:lnTo>
                  <a:pt x="30" y="235"/>
                </a:lnTo>
                <a:lnTo>
                  <a:pt x="20" y="270"/>
                </a:lnTo>
                <a:lnTo>
                  <a:pt x="10" y="305"/>
                </a:lnTo>
                <a:lnTo>
                  <a:pt x="5" y="345"/>
                </a:lnTo>
                <a:lnTo>
                  <a:pt x="0" y="380"/>
                </a:lnTo>
                <a:lnTo>
                  <a:pt x="5" y="445"/>
                </a:lnTo>
                <a:lnTo>
                  <a:pt x="20" y="505"/>
                </a:lnTo>
                <a:lnTo>
                  <a:pt x="35" y="570"/>
                </a:lnTo>
                <a:lnTo>
                  <a:pt x="60" y="636"/>
                </a:lnTo>
                <a:lnTo>
                  <a:pt x="90" y="696"/>
                </a:lnTo>
                <a:lnTo>
                  <a:pt x="125" y="755"/>
                </a:lnTo>
                <a:lnTo>
                  <a:pt x="190" y="870"/>
                </a:lnTo>
                <a:lnTo>
                  <a:pt x="260" y="971"/>
                </a:lnTo>
                <a:lnTo>
                  <a:pt x="325" y="1051"/>
                </a:lnTo>
                <a:lnTo>
                  <a:pt x="380" y="1121"/>
                </a:lnTo>
                <a:lnTo>
                  <a:pt x="440" y="1051"/>
                </a:lnTo>
                <a:lnTo>
                  <a:pt x="506" y="971"/>
                </a:lnTo>
                <a:lnTo>
                  <a:pt x="570" y="870"/>
                </a:lnTo>
                <a:lnTo>
                  <a:pt x="640" y="755"/>
                </a:lnTo>
                <a:lnTo>
                  <a:pt x="676" y="696"/>
                </a:lnTo>
                <a:lnTo>
                  <a:pt x="706" y="636"/>
                </a:lnTo>
                <a:lnTo>
                  <a:pt x="726" y="570"/>
                </a:lnTo>
                <a:lnTo>
                  <a:pt x="745" y="505"/>
                </a:lnTo>
                <a:lnTo>
                  <a:pt x="761" y="445"/>
                </a:lnTo>
                <a:lnTo>
                  <a:pt x="761" y="380"/>
                </a:lnTo>
                <a:lnTo>
                  <a:pt x="761" y="345"/>
                </a:lnTo>
                <a:lnTo>
                  <a:pt x="756" y="305"/>
                </a:lnTo>
                <a:lnTo>
                  <a:pt x="745" y="270"/>
                </a:lnTo>
                <a:lnTo>
                  <a:pt x="731" y="235"/>
                </a:lnTo>
                <a:lnTo>
                  <a:pt x="715" y="200"/>
                </a:lnTo>
                <a:lnTo>
                  <a:pt x="695" y="170"/>
                </a:lnTo>
                <a:lnTo>
                  <a:pt x="676" y="140"/>
                </a:lnTo>
                <a:lnTo>
                  <a:pt x="651" y="115"/>
                </a:lnTo>
                <a:lnTo>
                  <a:pt x="626" y="90"/>
                </a:lnTo>
                <a:lnTo>
                  <a:pt x="596" y="65"/>
                </a:lnTo>
                <a:lnTo>
                  <a:pt x="566" y="50"/>
                </a:lnTo>
                <a:lnTo>
                  <a:pt x="531" y="30"/>
                </a:lnTo>
                <a:lnTo>
                  <a:pt x="495" y="20"/>
                </a:lnTo>
                <a:lnTo>
                  <a:pt x="460" y="10"/>
                </a:lnTo>
                <a:lnTo>
                  <a:pt x="421" y="5"/>
                </a:lnTo>
                <a:lnTo>
                  <a:pt x="380" y="0"/>
                </a:lnTo>
                <a:close/>
                <a:moveTo>
                  <a:pt x="380" y="520"/>
                </a:moveTo>
                <a:lnTo>
                  <a:pt x="355" y="520"/>
                </a:lnTo>
                <a:lnTo>
                  <a:pt x="330" y="510"/>
                </a:lnTo>
                <a:lnTo>
                  <a:pt x="305" y="500"/>
                </a:lnTo>
                <a:lnTo>
                  <a:pt x="285" y="480"/>
                </a:lnTo>
                <a:lnTo>
                  <a:pt x="265" y="460"/>
                </a:lnTo>
                <a:lnTo>
                  <a:pt x="256" y="435"/>
                </a:lnTo>
                <a:lnTo>
                  <a:pt x="245" y="410"/>
                </a:lnTo>
                <a:lnTo>
                  <a:pt x="240" y="380"/>
                </a:lnTo>
                <a:lnTo>
                  <a:pt x="245" y="355"/>
                </a:lnTo>
                <a:lnTo>
                  <a:pt x="256" y="330"/>
                </a:lnTo>
                <a:lnTo>
                  <a:pt x="265" y="305"/>
                </a:lnTo>
                <a:lnTo>
                  <a:pt x="285" y="285"/>
                </a:lnTo>
                <a:lnTo>
                  <a:pt x="305" y="265"/>
                </a:lnTo>
                <a:lnTo>
                  <a:pt x="330" y="255"/>
                </a:lnTo>
                <a:lnTo>
                  <a:pt x="355" y="245"/>
                </a:lnTo>
                <a:lnTo>
                  <a:pt x="380" y="240"/>
                </a:lnTo>
                <a:lnTo>
                  <a:pt x="410" y="245"/>
                </a:lnTo>
                <a:lnTo>
                  <a:pt x="435" y="255"/>
                </a:lnTo>
                <a:lnTo>
                  <a:pt x="460" y="265"/>
                </a:lnTo>
                <a:lnTo>
                  <a:pt x="481" y="285"/>
                </a:lnTo>
                <a:lnTo>
                  <a:pt x="500" y="305"/>
                </a:lnTo>
                <a:lnTo>
                  <a:pt x="511" y="330"/>
                </a:lnTo>
                <a:lnTo>
                  <a:pt x="520" y="355"/>
                </a:lnTo>
                <a:lnTo>
                  <a:pt x="520" y="380"/>
                </a:lnTo>
                <a:lnTo>
                  <a:pt x="520" y="410"/>
                </a:lnTo>
                <a:lnTo>
                  <a:pt x="511" y="435"/>
                </a:lnTo>
                <a:lnTo>
                  <a:pt x="500" y="460"/>
                </a:lnTo>
                <a:lnTo>
                  <a:pt x="481" y="480"/>
                </a:lnTo>
                <a:lnTo>
                  <a:pt x="460" y="500"/>
                </a:lnTo>
                <a:lnTo>
                  <a:pt x="435" y="510"/>
                </a:lnTo>
                <a:lnTo>
                  <a:pt x="410" y="520"/>
                </a:lnTo>
                <a:lnTo>
                  <a:pt x="380" y="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 userDrawn="1"/>
        </p:nvSpPr>
        <p:spPr bwMode="auto">
          <a:xfrm>
            <a:off x="5436096" y="3595866"/>
            <a:ext cx="59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sz="1000" dirty="0" smtClean="0">
                <a:latin typeface="Mark Offc" charset="0"/>
              </a:rPr>
              <a:t>Wörth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92748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0"/>
          <p:cNvGrpSpPr>
            <a:grpSpLocks/>
          </p:cNvGrpSpPr>
          <p:nvPr/>
        </p:nvGrpSpPr>
        <p:grpSpPr bwMode="auto">
          <a:xfrm>
            <a:off x="2278064" y="317898"/>
            <a:ext cx="4211637" cy="4012406"/>
            <a:chOff x="2278063" y="423863"/>
            <a:chExt cx="4211637" cy="5349875"/>
          </a:xfrm>
        </p:grpSpPr>
        <p:sp>
          <p:nvSpPr>
            <p:cNvPr id="3" name="Freeform 1"/>
            <p:cNvSpPr>
              <a:spLocks noChangeArrowheads="1"/>
            </p:cNvSpPr>
            <p:nvPr/>
          </p:nvSpPr>
          <p:spPr bwMode="auto">
            <a:xfrm>
              <a:off x="2278063" y="423863"/>
              <a:ext cx="4211637" cy="5349875"/>
            </a:xfrm>
            <a:custGeom>
              <a:avLst/>
              <a:gdLst>
                <a:gd name="T0" fmla="*/ 5507 w 8825"/>
                <a:gd name="T1" fmla="*/ 954 h 11215"/>
                <a:gd name="T2" fmla="*/ 4494 w 8825"/>
                <a:gd name="T3" fmla="*/ 1460 h 11215"/>
                <a:gd name="T4" fmla="*/ 3489 w 8825"/>
                <a:gd name="T5" fmla="*/ 2048 h 11215"/>
                <a:gd name="T6" fmla="*/ 2728 w 8825"/>
                <a:gd name="T7" fmla="*/ 2809 h 11215"/>
                <a:gd name="T8" fmla="*/ 2100 w 8825"/>
                <a:gd name="T9" fmla="*/ 3498 h 11215"/>
                <a:gd name="T10" fmla="*/ 1035 w 8825"/>
                <a:gd name="T11" fmla="*/ 3245 h 11215"/>
                <a:gd name="T12" fmla="*/ 628 w 8825"/>
                <a:gd name="T13" fmla="*/ 3864 h 11215"/>
                <a:gd name="T14" fmla="*/ 193 w 8825"/>
                <a:gd name="T15" fmla="*/ 4248 h 11215"/>
                <a:gd name="T16" fmla="*/ 61 w 8825"/>
                <a:gd name="T17" fmla="*/ 4796 h 11215"/>
                <a:gd name="T18" fmla="*/ 315 w 8825"/>
                <a:gd name="T19" fmla="*/ 5679 h 11215"/>
                <a:gd name="T20" fmla="*/ 924 w 8825"/>
                <a:gd name="T21" fmla="*/ 6296 h 11215"/>
                <a:gd name="T22" fmla="*/ 1410 w 8825"/>
                <a:gd name="T23" fmla="*/ 6864 h 11215"/>
                <a:gd name="T24" fmla="*/ 882 w 8825"/>
                <a:gd name="T25" fmla="*/ 7858 h 11215"/>
                <a:gd name="T26" fmla="*/ 2090 w 8825"/>
                <a:gd name="T27" fmla="*/ 7989 h 11215"/>
                <a:gd name="T28" fmla="*/ 3155 w 8825"/>
                <a:gd name="T29" fmla="*/ 7493 h 11215"/>
                <a:gd name="T30" fmla="*/ 4017 w 8825"/>
                <a:gd name="T31" fmla="*/ 7837 h 11215"/>
                <a:gd name="T32" fmla="*/ 4331 w 8825"/>
                <a:gd name="T33" fmla="*/ 8182 h 11215"/>
                <a:gd name="T34" fmla="*/ 4352 w 8825"/>
                <a:gd name="T35" fmla="*/ 8365 h 11215"/>
                <a:gd name="T36" fmla="*/ 4240 w 8825"/>
                <a:gd name="T37" fmla="*/ 8587 h 11215"/>
                <a:gd name="T38" fmla="*/ 4372 w 8825"/>
                <a:gd name="T39" fmla="*/ 8801 h 11215"/>
                <a:gd name="T40" fmla="*/ 4484 w 8825"/>
                <a:gd name="T41" fmla="*/ 8892 h 11215"/>
                <a:gd name="T42" fmla="*/ 4575 w 8825"/>
                <a:gd name="T43" fmla="*/ 8892 h 11215"/>
                <a:gd name="T44" fmla="*/ 4766 w 8825"/>
                <a:gd name="T45" fmla="*/ 9054 h 11215"/>
                <a:gd name="T46" fmla="*/ 4545 w 8825"/>
                <a:gd name="T47" fmla="*/ 9389 h 11215"/>
                <a:gd name="T48" fmla="*/ 4372 w 8825"/>
                <a:gd name="T49" fmla="*/ 9683 h 11215"/>
                <a:gd name="T50" fmla="*/ 4433 w 8825"/>
                <a:gd name="T51" fmla="*/ 9896 h 11215"/>
                <a:gd name="T52" fmla="*/ 4665 w 8825"/>
                <a:gd name="T53" fmla="*/ 10079 h 11215"/>
                <a:gd name="T54" fmla="*/ 4918 w 8825"/>
                <a:gd name="T55" fmla="*/ 10098 h 11215"/>
                <a:gd name="T56" fmla="*/ 5090 w 8825"/>
                <a:gd name="T57" fmla="*/ 10159 h 11215"/>
                <a:gd name="T58" fmla="*/ 5212 w 8825"/>
                <a:gd name="T59" fmla="*/ 10505 h 11215"/>
                <a:gd name="T60" fmla="*/ 5598 w 8825"/>
                <a:gd name="T61" fmla="*/ 10728 h 11215"/>
                <a:gd name="T62" fmla="*/ 6004 w 8825"/>
                <a:gd name="T63" fmla="*/ 10808 h 11215"/>
                <a:gd name="T64" fmla="*/ 6298 w 8825"/>
                <a:gd name="T65" fmla="*/ 10778 h 11215"/>
                <a:gd name="T66" fmla="*/ 6602 w 8825"/>
                <a:gd name="T67" fmla="*/ 10839 h 11215"/>
                <a:gd name="T68" fmla="*/ 6877 w 8825"/>
                <a:gd name="T69" fmla="*/ 10859 h 11215"/>
                <a:gd name="T70" fmla="*/ 7069 w 8825"/>
                <a:gd name="T71" fmla="*/ 10971 h 11215"/>
                <a:gd name="T72" fmla="*/ 7424 w 8825"/>
                <a:gd name="T73" fmla="*/ 11133 h 11215"/>
                <a:gd name="T74" fmla="*/ 7911 w 8825"/>
                <a:gd name="T75" fmla="*/ 11174 h 11215"/>
                <a:gd name="T76" fmla="*/ 8236 w 8825"/>
                <a:gd name="T77" fmla="*/ 10535 h 11215"/>
                <a:gd name="T78" fmla="*/ 8327 w 8825"/>
                <a:gd name="T79" fmla="*/ 10129 h 11215"/>
                <a:gd name="T80" fmla="*/ 8448 w 8825"/>
                <a:gd name="T81" fmla="*/ 9673 h 11215"/>
                <a:gd name="T82" fmla="*/ 8641 w 8825"/>
                <a:gd name="T83" fmla="*/ 9501 h 11215"/>
                <a:gd name="T84" fmla="*/ 8652 w 8825"/>
                <a:gd name="T85" fmla="*/ 9217 h 11215"/>
                <a:gd name="T86" fmla="*/ 8763 w 8825"/>
                <a:gd name="T87" fmla="*/ 9024 h 11215"/>
                <a:gd name="T88" fmla="*/ 8814 w 8825"/>
                <a:gd name="T89" fmla="*/ 8882 h 11215"/>
                <a:gd name="T90" fmla="*/ 8723 w 8825"/>
                <a:gd name="T91" fmla="*/ 8821 h 11215"/>
                <a:gd name="T92" fmla="*/ 8610 w 8825"/>
                <a:gd name="T93" fmla="*/ 8486 h 11215"/>
                <a:gd name="T94" fmla="*/ 8570 w 8825"/>
                <a:gd name="T95" fmla="*/ 8233 h 11215"/>
                <a:gd name="T96" fmla="*/ 8520 w 8825"/>
                <a:gd name="T97" fmla="*/ 7696 h 11215"/>
                <a:gd name="T98" fmla="*/ 8419 w 8825"/>
                <a:gd name="T99" fmla="*/ 6904 h 11215"/>
                <a:gd name="T100" fmla="*/ 8236 w 8825"/>
                <a:gd name="T101" fmla="*/ 6073 h 11215"/>
                <a:gd name="T102" fmla="*/ 7516 w 8825"/>
                <a:gd name="T103" fmla="*/ 5111 h 11215"/>
                <a:gd name="T104" fmla="*/ 6096 w 8825"/>
                <a:gd name="T105" fmla="*/ 5141 h 11215"/>
                <a:gd name="T106" fmla="*/ 6319 w 8825"/>
                <a:gd name="T107" fmla="*/ 4614 h 11215"/>
                <a:gd name="T108" fmla="*/ 6481 w 8825"/>
                <a:gd name="T109" fmla="*/ 4269 h 11215"/>
                <a:gd name="T110" fmla="*/ 6988 w 8825"/>
                <a:gd name="T111" fmla="*/ 4067 h 11215"/>
                <a:gd name="T112" fmla="*/ 7140 w 8825"/>
                <a:gd name="T113" fmla="*/ 3458 h 11215"/>
                <a:gd name="T114" fmla="*/ 6714 w 8825"/>
                <a:gd name="T115" fmla="*/ 3063 h 11215"/>
                <a:gd name="T116" fmla="*/ 6755 w 8825"/>
                <a:gd name="T117" fmla="*/ 2859 h 11215"/>
                <a:gd name="T118" fmla="*/ 7251 w 8825"/>
                <a:gd name="T119" fmla="*/ 2139 h 11215"/>
                <a:gd name="T120" fmla="*/ 7119 w 8825"/>
                <a:gd name="T121" fmla="*/ 1328 h 11215"/>
                <a:gd name="T122" fmla="*/ 6592 w 8825"/>
                <a:gd name="T123" fmla="*/ 538 h 1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25" h="11215">
                  <a:moveTo>
                    <a:pt x="6024" y="0"/>
                  </a:moveTo>
                  <a:lnTo>
                    <a:pt x="5933" y="71"/>
                  </a:lnTo>
                  <a:lnTo>
                    <a:pt x="5781" y="162"/>
                  </a:lnTo>
                  <a:lnTo>
                    <a:pt x="5842" y="437"/>
                  </a:lnTo>
                  <a:lnTo>
                    <a:pt x="5842" y="578"/>
                  </a:lnTo>
                  <a:lnTo>
                    <a:pt x="5750" y="548"/>
                  </a:lnTo>
                  <a:lnTo>
                    <a:pt x="5558" y="731"/>
                  </a:lnTo>
                  <a:lnTo>
                    <a:pt x="5507" y="954"/>
                  </a:lnTo>
                  <a:lnTo>
                    <a:pt x="5304" y="1025"/>
                  </a:lnTo>
                  <a:lnTo>
                    <a:pt x="5273" y="1145"/>
                  </a:lnTo>
                  <a:lnTo>
                    <a:pt x="5132" y="1166"/>
                  </a:lnTo>
                  <a:lnTo>
                    <a:pt x="4989" y="1217"/>
                  </a:lnTo>
                  <a:lnTo>
                    <a:pt x="4807" y="1309"/>
                  </a:lnTo>
                  <a:lnTo>
                    <a:pt x="4685" y="1369"/>
                  </a:lnTo>
                  <a:lnTo>
                    <a:pt x="4514" y="1328"/>
                  </a:lnTo>
                  <a:lnTo>
                    <a:pt x="4494" y="1460"/>
                  </a:lnTo>
                  <a:lnTo>
                    <a:pt x="4453" y="1612"/>
                  </a:lnTo>
                  <a:lnTo>
                    <a:pt x="4331" y="1754"/>
                  </a:lnTo>
                  <a:lnTo>
                    <a:pt x="4190" y="1805"/>
                  </a:lnTo>
                  <a:lnTo>
                    <a:pt x="4017" y="1876"/>
                  </a:lnTo>
                  <a:lnTo>
                    <a:pt x="3875" y="1734"/>
                  </a:lnTo>
                  <a:lnTo>
                    <a:pt x="3713" y="1958"/>
                  </a:lnTo>
                  <a:lnTo>
                    <a:pt x="3560" y="1927"/>
                  </a:lnTo>
                  <a:lnTo>
                    <a:pt x="3489" y="2048"/>
                  </a:lnTo>
                  <a:lnTo>
                    <a:pt x="3327" y="2018"/>
                  </a:lnTo>
                  <a:lnTo>
                    <a:pt x="3216" y="2109"/>
                  </a:lnTo>
                  <a:lnTo>
                    <a:pt x="3125" y="2180"/>
                  </a:lnTo>
                  <a:lnTo>
                    <a:pt x="2921" y="2241"/>
                  </a:lnTo>
                  <a:lnTo>
                    <a:pt x="2881" y="2403"/>
                  </a:lnTo>
                  <a:lnTo>
                    <a:pt x="2770" y="2433"/>
                  </a:lnTo>
                  <a:lnTo>
                    <a:pt x="2840" y="2666"/>
                  </a:lnTo>
                  <a:lnTo>
                    <a:pt x="2728" y="2809"/>
                  </a:lnTo>
                  <a:lnTo>
                    <a:pt x="2526" y="2788"/>
                  </a:lnTo>
                  <a:lnTo>
                    <a:pt x="2414" y="2657"/>
                  </a:lnTo>
                  <a:lnTo>
                    <a:pt x="2293" y="2718"/>
                  </a:lnTo>
                  <a:lnTo>
                    <a:pt x="2252" y="2900"/>
                  </a:lnTo>
                  <a:lnTo>
                    <a:pt x="2384" y="3021"/>
                  </a:lnTo>
                  <a:lnTo>
                    <a:pt x="2353" y="3225"/>
                  </a:lnTo>
                  <a:lnTo>
                    <a:pt x="2465" y="3347"/>
                  </a:lnTo>
                  <a:lnTo>
                    <a:pt x="2100" y="3498"/>
                  </a:lnTo>
                  <a:lnTo>
                    <a:pt x="1968" y="3336"/>
                  </a:lnTo>
                  <a:lnTo>
                    <a:pt x="1897" y="3468"/>
                  </a:lnTo>
                  <a:lnTo>
                    <a:pt x="1796" y="3397"/>
                  </a:lnTo>
                  <a:lnTo>
                    <a:pt x="1775" y="3296"/>
                  </a:lnTo>
                  <a:lnTo>
                    <a:pt x="1674" y="3245"/>
                  </a:lnTo>
                  <a:lnTo>
                    <a:pt x="1460" y="3326"/>
                  </a:lnTo>
                  <a:lnTo>
                    <a:pt x="1369" y="3448"/>
                  </a:lnTo>
                  <a:lnTo>
                    <a:pt x="1035" y="3245"/>
                  </a:lnTo>
                  <a:lnTo>
                    <a:pt x="943" y="3296"/>
                  </a:lnTo>
                  <a:lnTo>
                    <a:pt x="1025" y="3498"/>
                  </a:lnTo>
                  <a:lnTo>
                    <a:pt x="1126" y="3580"/>
                  </a:lnTo>
                  <a:lnTo>
                    <a:pt x="882" y="3681"/>
                  </a:lnTo>
                  <a:lnTo>
                    <a:pt x="741" y="3599"/>
                  </a:lnTo>
                  <a:lnTo>
                    <a:pt x="628" y="3702"/>
                  </a:lnTo>
                  <a:lnTo>
                    <a:pt x="628" y="3782"/>
                  </a:lnTo>
                  <a:lnTo>
                    <a:pt x="628" y="3864"/>
                  </a:lnTo>
                  <a:lnTo>
                    <a:pt x="578" y="3914"/>
                  </a:lnTo>
                  <a:lnTo>
                    <a:pt x="466" y="3914"/>
                  </a:lnTo>
                  <a:lnTo>
                    <a:pt x="376" y="3996"/>
                  </a:lnTo>
                  <a:lnTo>
                    <a:pt x="273" y="4057"/>
                  </a:lnTo>
                  <a:lnTo>
                    <a:pt x="273" y="4117"/>
                  </a:lnTo>
                  <a:lnTo>
                    <a:pt x="193" y="4117"/>
                  </a:lnTo>
                  <a:lnTo>
                    <a:pt x="193" y="4178"/>
                  </a:lnTo>
                  <a:lnTo>
                    <a:pt x="193" y="4248"/>
                  </a:lnTo>
                  <a:lnTo>
                    <a:pt x="294" y="4330"/>
                  </a:lnTo>
                  <a:lnTo>
                    <a:pt x="193" y="4431"/>
                  </a:lnTo>
                  <a:lnTo>
                    <a:pt x="132" y="4431"/>
                  </a:lnTo>
                  <a:lnTo>
                    <a:pt x="61" y="4502"/>
                  </a:lnTo>
                  <a:lnTo>
                    <a:pt x="61" y="4584"/>
                  </a:lnTo>
                  <a:lnTo>
                    <a:pt x="111" y="4584"/>
                  </a:lnTo>
                  <a:lnTo>
                    <a:pt x="61" y="4664"/>
                  </a:lnTo>
                  <a:lnTo>
                    <a:pt x="61" y="4796"/>
                  </a:lnTo>
                  <a:lnTo>
                    <a:pt x="0" y="4958"/>
                  </a:lnTo>
                  <a:lnTo>
                    <a:pt x="0" y="5121"/>
                  </a:lnTo>
                  <a:lnTo>
                    <a:pt x="51" y="5242"/>
                  </a:lnTo>
                  <a:lnTo>
                    <a:pt x="101" y="5324"/>
                  </a:lnTo>
                  <a:lnTo>
                    <a:pt x="82" y="5445"/>
                  </a:lnTo>
                  <a:lnTo>
                    <a:pt x="132" y="5536"/>
                  </a:lnTo>
                  <a:lnTo>
                    <a:pt x="213" y="5628"/>
                  </a:lnTo>
                  <a:lnTo>
                    <a:pt x="315" y="5679"/>
                  </a:lnTo>
                  <a:lnTo>
                    <a:pt x="386" y="5769"/>
                  </a:lnTo>
                  <a:lnTo>
                    <a:pt x="376" y="5882"/>
                  </a:lnTo>
                  <a:lnTo>
                    <a:pt x="416" y="6001"/>
                  </a:lnTo>
                  <a:lnTo>
                    <a:pt x="568" y="6123"/>
                  </a:lnTo>
                  <a:lnTo>
                    <a:pt x="680" y="6174"/>
                  </a:lnTo>
                  <a:lnTo>
                    <a:pt x="750" y="6296"/>
                  </a:lnTo>
                  <a:lnTo>
                    <a:pt x="842" y="6296"/>
                  </a:lnTo>
                  <a:lnTo>
                    <a:pt x="924" y="6296"/>
                  </a:lnTo>
                  <a:lnTo>
                    <a:pt x="1025" y="6428"/>
                  </a:lnTo>
                  <a:lnTo>
                    <a:pt x="1218" y="6428"/>
                  </a:lnTo>
                  <a:lnTo>
                    <a:pt x="1340" y="6428"/>
                  </a:lnTo>
                  <a:lnTo>
                    <a:pt x="1502" y="6478"/>
                  </a:lnTo>
                  <a:lnTo>
                    <a:pt x="1582" y="6478"/>
                  </a:lnTo>
                  <a:lnTo>
                    <a:pt x="1430" y="6661"/>
                  </a:lnTo>
                  <a:lnTo>
                    <a:pt x="1460" y="6793"/>
                  </a:lnTo>
                  <a:lnTo>
                    <a:pt x="1410" y="6864"/>
                  </a:lnTo>
                  <a:lnTo>
                    <a:pt x="1390" y="6976"/>
                  </a:lnTo>
                  <a:lnTo>
                    <a:pt x="1471" y="7026"/>
                  </a:lnTo>
                  <a:lnTo>
                    <a:pt x="1319" y="7138"/>
                  </a:lnTo>
                  <a:lnTo>
                    <a:pt x="1136" y="7300"/>
                  </a:lnTo>
                  <a:lnTo>
                    <a:pt x="1218" y="7392"/>
                  </a:lnTo>
                  <a:lnTo>
                    <a:pt x="1116" y="7604"/>
                  </a:lnTo>
                  <a:lnTo>
                    <a:pt x="994" y="7705"/>
                  </a:lnTo>
                  <a:lnTo>
                    <a:pt x="882" y="7858"/>
                  </a:lnTo>
                  <a:lnTo>
                    <a:pt x="983" y="7980"/>
                  </a:lnTo>
                  <a:lnTo>
                    <a:pt x="1279" y="8041"/>
                  </a:lnTo>
                  <a:lnTo>
                    <a:pt x="1531" y="8041"/>
                  </a:lnTo>
                  <a:lnTo>
                    <a:pt x="1664" y="8041"/>
                  </a:lnTo>
                  <a:lnTo>
                    <a:pt x="1775" y="8182"/>
                  </a:lnTo>
                  <a:lnTo>
                    <a:pt x="1857" y="8050"/>
                  </a:lnTo>
                  <a:lnTo>
                    <a:pt x="1968" y="7980"/>
                  </a:lnTo>
                  <a:lnTo>
                    <a:pt x="2090" y="7989"/>
                  </a:lnTo>
                  <a:lnTo>
                    <a:pt x="2201" y="8060"/>
                  </a:lnTo>
                  <a:lnTo>
                    <a:pt x="2313" y="7919"/>
                  </a:lnTo>
                  <a:lnTo>
                    <a:pt x="2475" y="7756"/>
                  </a:lnTo>
                  <a:lnTo>
                    <a:pt x="2627" y="7776"/>
                  </a:lnTo>
                  <a:lnTo>
                    <a:pt x="2759" y="7655"/>
                  </a:lnTo>
                  <a:lnTo>
                    <a:pt x="2921" y="7583"/>
                  </a:lnTo>
                  <a:lnTo>
                    <a:pt x="3012" y="7482"/>
                  </a:lnTo>
                  <a:lnTo>
                    <a:pt x="3155" y="7493"/>
                  </a:lnTo>
                  <a:lnTo>
                    <a:pt x="3155" y="7604"/>
                  </a:lnTo>
                  <a:lnTo>
                    <a:pt x="3367" y="7462"/>
                  </a:lnTo>
                  <a:lnTo>
                    <a:pt x="3480" y="7574"/>
                  </a:lnTo>
                  <a:lnTo>
                    <a:pt x="3550" y="7686"/>
                  </a:lnTo>
                  <a:lnTo>
                    <a:pt x="3713" y="7686"/>
                  </a:lnTo>
                  <a:lnTo>
                    <a:pt x="3835" y="7665"/>
                  </a:lnTo>
                  <a:lnTo>
                    <a:pt x="3896" y="7766"/>
                  </a:lnTo>
                  <a:lnTo>
                    <a:pt x="4017" y="7837"/>
                  </a:lnTo>
                  <a:lnTo>
                    <a:pt x="4108" y="7837"/>
                  </a:lnTo>
                  <a:lnTo>
                    <a:pt x="4220" y="7756"/>
                  </a:lnTo>
                  <a:lnTo>
                    <a:pt x="4220" y="7938"/>
                  </a:lnTo>
                  <a:lnTo>
                    <a:pt x="4270" y="8030"/>
                  </a:lnTo>
                  <a:lnTo>
                    <a:pt x="4352" y="8060"/>
                  </a:lnTo>
                  <a:lnTo>
                    <a:pt x="4321" y="8091"/>
                  </a:lnTo>
                  <a:lnTo>
                    <a:pt x="4321" y="8131"/>
                  </a:lnTo>
                  <a:lnTo>
                    <a:pt x="4331" y="8182"/>
                  </a:lnTo>
                  <a:lnTo>
                    <a:pt x="4341" y="8223"/>
                  </a:lnTo>
                  <a:lnTo>
                    <a:pt x="4341" y="8243"/>
                  </a:lnTo>
                  <a:lnTo>
                    <a:pt x="4362" y="8264"/>
                  </a:lnTo>
                  <a:lnTo>
                    <a:pt x="4382" y="8283"/>
                  </a:lnTo>
                  <a:lnTo>
                    <a:pt x="4402" y="8314"/>
                  </a:lnTo>
                  <a:lnTo>
                    <a:pt x="4402" y="8344"/>
                  </a:lnTo>
                  <a:lnTo>
                    <a:pt x="4392" y="8365"/>
                  </a:lnTo>
                  <a:lnTo>
                    <a:pt x="4352" y="8365"/>
                  </a:lnTo>
                  <a:lnTo>
                    <a:pt x="4321" y="8365"/>
                  </a:lnTo>
                  <a:lnTo>
                    <a:pt x="4291" y="8375"/>
                  </a:lnTo>
                  <a:lnTo>
                    <a:pt x="4291" y="8405"/>
                  </a:lnTo>
                  <a:lnTo>
                    <a:pt x="4270" y="8415"/>
                  </a:lnTo>
                  <a:lnTo>
                    <a:pt x="4240" y="8436"/>
                  </a:lnTo>
                  <a:lnTo>
                    <a:pt x="4230" y="8466"/>
                  </a:lnTo>
                  <a:lnTo>
                    <a:pt x="4230" y="8558"/>
                  </a:lnTo>
                  <a:lnTo>
                    <a:pt x="4240" y="8587"/>
                  </a:lnTo>
                  <a:lnTo>
                    <a:pt x="4291" y="8619"/>
                  </a:lnTo>
                  <a:lnTo>
                    <a:pt x="4321" y="8669"/>
                  </a:lnTo>
                  <a:lnTo>
                    <a:pt x="4331" y="8720"/>
                  </a:lnTo>
                  <a:lnTo>
                    <a:pt x="4331" y="8770"/>
                  </a:lnTo>
                  <a:lnTo>
                    <a:pt x="4331" y="8801"/>
                  </a:lnTo>
                  <a:lnTo>
                    <a:pt x="4331" y="8801"/>
                  </a:lnTo>
                  <a:lnTo>
                    <a:pt x="4372" y="8801"/>
                  </a:lnTo>
                  <a:lnTo>
                    <a:pt x="4372" y="8801"/>
                  </a:lnTo>
                  <a:lnTo>
                    <a:pt x="4382" y="8801"/>
                  </a:lnTo>
                  <a:lnTo>
                    <a:pt x="4382" y="8801"/>
                  </a:lnTo>
                  <a:lnTo>
                    <a:pt x="4433" y="8821"/>
                  </a:lnTo>
                  <a:lnTo>
                    <a:pt x="4433" y="8821"/>
                  </a:lnTo>
                  <a:lnTo>
                    <a:pt x="4443" y="8841"/>
                  </a:lnTo>
                  <a:lnTo>
                    <a:pt x="4453" y="8871"/>
                  </a:lnTo>
                  <a:lnTo>
                    <a:pt x="4484" y="8892"/>
                  </a:lnTo>
                  <a:lnTo>
                    <a:pt x="4484" y="8892"/>
                  </a:lnTo>
                  <a:lnTo>
                    <a:pt x="4514" y="8871"/>
                  </a:lnTo>
                  <a:lnTo>
                    <a:pt x="4514" y="8871"/>
                  </a:lnTo>
                  <a:lnTo>
                    <a:pt x="4555" y="8862"/>
                  </a:lnTo>
                  <a:lnTo>
                    <a:pt x="4555" y="8862"/>
                  </a:lnTo>
                  <a:lnTo>
                    <a:pt x="4555" y="8862"/>
                  </a:lnTo>
                  <a:lnTo>
                    <a:pt x="4555" y="8862"/>
                  </a:lnTo>
                  <a:lnTo>
                    <a:pt x="4575" y="8892"/>
                  </a:lnTo>
                  <a:lnTo>
                    <a:pt x="4575" y="8892"/>
                  </a:lnTo>
                  <a:lnTo>
                    <a:pt x="4665" y="8942"/>
                  </a:lnTo>
                  <a:lnTo>
                    <a:pt x="4665" y="8942"/>
                  </a:lnTo>
                  <a:lnTo>
                    <a:pt x="4665" y="8942"/>
                  </a:lnTo>
                  <a:lnTo>
                    <a:pt x="4665" y="8942"/>
                  </a:lnTo>
                  <a:lnTo>
                    <a:pt x="4665" y="8942"/>
                  </a:lnTo>
                  <a:lnTo>
                    <a:pt x="4665" y="8942"/>
                  </a:lnTo>
                  <a:lnTo>
                    <a:pt x="4726" y="8993"/>
                  </a:lnTo>
                  <a:lnTo>
                    <a:pt x="4766" y="9054"/>
                  </a:lnTo>
                  <a:lnTo>
                    <a:pt x="4735" y="9104"/>
                  </a:lnTo>
                  <a:lnTo>
                    <a:pt x="4685" y="9165"/>
                  </a:lnTo>
                  <a:lnTo>
                    <a:pt x="4675" y="9247"/>
                  </a:lnTo>
                  <a:lnTo>
                    <a:pt x="4675" y="9318"/>
                  </a:lnTo>
                  <a:lnTo>
                    <a:pt x="4655" y="9369"/>
                  </a:lnTo>
                  <a:lnTo>
                    <a:pt x="4624" y="9389"/>
                  </a:lnTo>
                  <a:lnTo>
                    <a:pt x="4575" y="9389"/>
                  </a:lnTo>
                  <a:lnTo>
                    <a:pt x="4545" y="9389"/>
                  </a:lnTo>
                  <a:lnTo>
                    <a:pt x="4514" y="9450"/>
                  </a:lnTo>
                  <a:lnTo>
                    <a:pt x="4494" y="9501"/>
                  </a:lnTo>
                  <a:lnTo>
                    <a:pt x="4474" y="9551"/>
                  </a:lnTo>
                  <a:lnTo>
                    <a:pt x="4433" y="9581"/>
                  </a:lnTo>
                  <a:lnTo>
                    <a:pt x="4392" y="9623"/>
                  </a:lnTo>
                  <a:lnTo>
                    <a:pt x="4382" y="9663"/>
                  </a:lnTo>
                  <a:lnTo>
                    <a:pt x="4372" y="9683"/>
                  </a:lnTo>
                  <a:lnTo>
                    <a:pt x="4372" y="9683"/>
                  </a:lnTo>
                  <a:lnTo>
                    <a:pt x="4402" y="9703"/>
                  </a:lnTo>
                  <a:lnTo>
                    <a:pt x="4402" y="9703"/>
                  </a:lnTo>
                  <a:lnTo>
                    <a:pt x="4402" y="9724"/>
                  </a:lnTo>
                  <a:lnTo>
                    <a:pt x="4402" y="9744"/>
                  </a:lnTo>
                  <a:lnTo>
                    <a:pt x="4392" y="9785"/>
                  </a:lnTo>
                  <a:lnTo>
                    <a:pt x="4392" y="9825"/>
                  </a:lnTo>
                  <a:lnTo>
                    <a:pt x="4423" y="9856"/>
                  </a:lnTo>
                  <a:lnTo>
                    <a:pt x="4433" y="9896"/>
                  </a:lnTo>
                  <a:lnTo>
                    <a:pt x="4453" y="9926"/>
                  </a:lnTo>
                  <a:lnTo>
                    <a:pt x="4494" y="9947"/>
                  </a:lnTo>
                  <a:lnTo>
                    <a:pt x="4494" y="9978"/>
                  </a:lnTo>
                  <a:lnTo>
                    <a:pt x="4514" y="10037"/>
                  </a:lnTo>
                  <a:lnTo>
                    <a:pt x="4524" y="10089"/>
                  </a:lnTo>
                  <a:lnTo>
                    <a:pt x="4534" y="10098"/>
                  </a:lnTo>
                  <a:lnTo>
                    <a:pt x="4585" y="10098"/>
                  </a:lnTo>
                  <a:lnTo>
                    <a:pt x="4665" y="10079"/>
                  </a:lnTo>
                  <a:lnTo>
                    <a:pt x="4706" y="10037"/>
                  </a:lnTo>
                  <a:lnTo>
                    <a:pt x="4766" y="10028"/>
                  </a:lnTo>
                  <a:lnTo>
                    <a:pt x="4827" y="10007"/>
                  </a:lnTo>
                  <a:lnTo>
                    <a:pt x="4857" y="9997"/>
                  </a:lnTo>
                  <a:lnTo>
                    <a:pt x="4878" y="10018"/>
                  </a:lnTo>
                  <a:lnTo>
                    <a:pt x="4888" y="10048"/>
                  </a:lnTo>
                  <a:lnTo>
                    <a:pt x="4888" y="10068"/>
                  </a:lnTo>
                  <a:lnTo>
                    <a:pt x="4918" y="10098"/>
                  </a:lnTo>
                  <a:lnTo>
                    <a:pt x="4959" y="10068"/>
                  </a:lnTo>
                  <a:lnTo>
                    <a:pt x="5000" y="10068"/>
                  </a:lnTo>
                  <a:lnTo>
                    <a:pt x="5000" y="10089"/>
                  </a:lnTo>
                  <a:lnTo>
                    <a:pt x="5031" y="10068"/>
                  </a:lnTo>
                  <a:lnTo>
                    <a:pt x="5050" y="10098"/>
                  </a:lnTo>
                  <a:lnTo>
                    <a:pt x="5050" y="10129"/>
                  </a:lnTo>
                  <a:lnTo>
                    <a:pt x="5081" y="10140"/>
                  </a:lnTo>
                  <a:lnTo>
                    <a:pt x="5090" y="10159"/>
                  </a:lnTo>
                  <a:lnTo>
                    <a:pt x="5081" y="10190"/>
                  </a:lnTo>
                  <a:lnTo>
                    <a:pt x="5050" y="10220"/>
                  </a:lnTo>
                  <a:lnTo>
                    <a:pt x="5071" y="10272"/>
                  </a:lnTo>
                  <a:lnTo>
                    <a:pt x="5090" y="10302"/>
                  </a:lnTo>
                  <a:lnTo>
                    <a:pt x="5121" y="10312"/>
                  </a:lnTo>
                  <a:lnTo>
                    <a:pt x="5142" y="10342"/>
                  </a:lnTo>
                  <a:lnTo>
                    <a:pt x="5172" y="10403"/>
                  </a:lnTo>
                  <a:lnTo>
                    <a:pt x="5212" y="10505"/>
                  </a:lnTo>
                  <a:lnTo>
                    <a:pt x="5243" y="10524"/>
                  </a:lnTo>
                  <a:lnTo>
                    <a:pt x="5273" y="10555"/>
                  </a:lnTo>
                  <a:lnTo>
                    <a:pt x="5344" y="10616"/>
                  </a:lnTo>
                  <a:lnTo>
                    <a:pt x="5416" y="10616"/>
                  </a:lnTo>
                  <a:lnTo>
                    <a:pt x="5476" y="10596"/>
                  </a:lnTo>
                  <a:lnTo>
                    <a:pt x="5507" y="10616"/>
                  </a:lnTo>
                  <a:lnTo>
                    <a:pt x="5527" y="10657"/>
                  </a:lnTo>
                  <a:lnTo>
                    <a:pt x="5598" y="10728"/>
                  </a:lnTo>
                  <a:lnTo>
                    <a:pt x="5680" y="10768"/>
                  </a:lnTo>
                  <a:lnTo>
                    <a:pt x="5750" y="10778"/>
                  </a:lnTo>
                  <a:lnTo>
                    <a:pt x="5811" y="10768"/>
                  </a:lnTo>
                  <a:lnTo>
                    <a:pt x="5852" y="10738"/>
                  </a:lnTo>
                  <a:lnTo>
                    <a:pt x="5892" y="10747"/>
                  </a:lnTo>
                  <a:lnTo>
                    <a:pt x="5913" y="10758"/>
                  </a:lnTo>
                  <a:lnTo>
                    <a:pt x="5933" y="10778"/>
                  </a:lnTo>
                  <a:lnTo>
                    <a:pt x="6004" y="10808"/>
                  </a:lnTo>
                  <a:lnTo>
                    <a:pt x="6075" y="10808"/>
                  </a:lnTo>
                  <a:lnTo>
                    <a:pt x="6136" y="10789"/>
                  </a:lnTo>
                  <a:lnTo>
                    <a:pt x="6186" y="10758"/>
                  </a:lnTo>
                  <a:lnTo>
                    <a:pt x="6207" y="10728"/>
                  </a:lnTo>
                  <a:lnTo>
                    <a:pt x="6217" y="10717"/>
                  </a:lnTo>
                  <a:lnTo>
                    <a:pt x="6237" y="10747"/>
                  </a:lnTo>
                  <a:lnTo>
                    <a:pt x="6268" y="10768"/>
                  </a:lnTo>
                  <a:lnTo>
                    <a:pt x="6298" y="10778"/>
                  </a:lnTo>
                  <a:lnTo>
                    <a:pt x="6308" y="10808"/>
                  </a:lnTo>
                  <a:lnTo>
                    <a:pt x="6348" y="10839"/>
                  </a:lnTo>
                  <a:lnTo>
                    <a:pt x="6379" y="10839"/>
                  </a:lnTo>
                  <a:lnTo>
                    <a:pt x="6409" y="10850"/>
                  </a:lnTo>
                  <a:lnTo>
                    <a:pt x="6430" y="10869"/>
                  </a:lnTo>
                  <a:lnTo>
                    <a:pt x="6470" y="10869"/>
                  </a:lnTo>
                  <a:lnTo>
                    <a:pt x="6531" y="10859"/>
                  </a:lnTo>
                  <a:lnTo>
                    <a:pt x="6602" y="10839"/>
                  </a:lnTo>
                  <a:lnTo>
                    <a:pt x="6643" y="10829"/>
                  </a:lnTo>
                  <a:lnTo>
                    <a:pt x="6684" y="10789"/>
                  </a:lnTo>
                  <a:lnTo>
                    <a:pt x="6745" y="10778"/>
                  </a:lnTo>
                  <a:lnTo>
                    <a:pt x="6775" y="10789"/>
                  </a:lnTo>
                  <a:lnTo>
                    <a:pt x="6785" y="10808"/>
                  </a:lnTo>
                  <a:lnTo>
                    <a:pt x="6816" y="10850"/>
                  </a:lnTo>
                  <a:lnTo>
                    <a:pt x="6846" y="10869"/>
                  </a:lnTo>
                  <a:lnTo>
                    <a:pt x="6877" y="10859"/>
                  </a:lnTo>
                  <a:lnTo>
                    <a:pt x="6937" y="10850"/>
                  </a:lnTo>
                  <a:lnTo>
                    <a:pt x="6957" y="10869"/>
                  </a:lnTo>
                  <a:lnTo>
                    <a:pt x="6978" y="10910"/>
                  </a:lnTo>
                  <a:lnTo>
                    <a:pt x="7008" y="10940"/>
                  </a:lnTo>
                  <a:lnTo>
                    <a:pt x="7049" y="10971"/>
                  </a:lnTo>
                  <a:lnTo>
                    <a:pt x="7049" y="10971"/>
                  </a:lnTo>
                  <a:lnTo>
                    <a:pt x="7069" y="10971"/>
                  </a:lnTo>
                  <a:lnTo>
                    <a:pt x="7069" y="10971"/>
                  </a:lnTo>
                  <a:lnTo>
                    <a:pt x="7079" y="10971"/>
                  </a:lnTo>
                  <a:lnTo>
                    <a:pt x="7079" y="10971"/>
                  </a:lnTo>
                  <a:lnTo>
                    <a:pt x="7119" y="10981"/>
                  </a:lnTo>
                  <a:lnTo>
                    <a:pt x="7171" y="11012"/>
                  </a:lnTo>
                  <a:lnTo>
                    <a:pt x="7222" y="11062"/>
                  </a:lnTo>
                  <a:lnTo>
                    <a:pt x="7302" y="11123"/>
                  </a:lnTo>
                  <a:lnTo>
                    <a:pt x="7373" y="11133"/>
                  </a:lnTo>
                  <a:lnTo>
                    <a:pt x="7424" y="11133"/>
                  </a:lnTo>
                  <a:lnTo>
                    <a:pt x="7495" y="11144"/>
                  </a:lnTo>
                  <a:lnTo>
                    <a:pt x="7526" y="11163"/>
                  </a:lnTo>
                  <a:lnTo>
                    <a:pt x="7606" y="11163"/>
                  </a:lnTo>
                  <a:lnTo>
                    <a:pt x="7648" y="11184"/>
                  </a:lnTo>
                  <a:lnTo>
                    <a:pt x="7688" y="11205"/>
                  </a:lnTo>
                  <a:lnTo>
                    <a:pt x="7789" y="11214"/>
                  </a:lnTo>
                  <a:lnTo>
                    <a:pt x="7850" y="11205"/>
                  </a:lnTo>
                  <a:lnTo>
                    <a:pt x="7911" y="11174"/>
                  </a:lnTo>
                  <a:lnTo>
                    <a:pt x="7982" y="11113"/>
                  </a:lnTo>
                  <a:lnTo>
                    <a:pt x="8012" y="11062"/>
                  </a:lnTo>
                  <a:lnTo>
                    <a:pt x="8043" y="10991"/>
                  </a:lnTo>
                  <a:lnTo>
                    <a:pt x="8073" y="10910"/>
                  </a:lnTo>
                  <a:lnTo>
                    <a:pt x="8083" y="10819"/>
                  </a:lnTo>
                  <a:lnTo>
                    <a:pt x="8134" y="10707"/>
                  </a:lnTo>
                  <a:lnTo>
                    <a:pt x="8195" y="10626"/>
                  </a:lnTo>
                  <a:lnTo>
                    <a:pt x="8236" y="10535"/>
                  </a:lnTo>
                  <a:lnTo>
                    <a:pt x="8276" y="10474"/>
                  </a:lnTo>
                  <a:lnTo>
                    <a:pt x="8297" y="10423"/>
                  </a:lnTo>
                  <a:lnTo>
                    <a:pt x="8316" y="10392"/>
                  </a:lnTo>
                  <a:lnTo>
                    <a:pt x="8327" y="10342"/>
                  </a:lnTo>
                  <a:lnTo>
                    <a:pt x="8337" y="10251"/>
                  </a:lnTo>
                  <a:lnTo>
                    <a:pt x="8358" y="10220"/>
                  </a:lnTo>
                  <a:lnTo>
                    <a:pt x="8367" y="10200"/>
                  </a:lnTo>
                  <a:lnTo>
                    <a:pt x="8327" y="10129"/>
                  </a:lnTo>
                  <a:lnTo>
                    <a:pt x="8327" y="10037"/>
                  </a:lnTo>
                  <a:lnTo>
                    <a:pt x="8367" y="9936"/>
                  </a:lnTo>
                  <a:lnTo>
                    <a:pt x="8377" y="9856"/>
                  </a:lnTo>
                  <a:lnTo>
                    <a:pt x="8419" y="9814"/>
                  </a:lnTo>
                  <a:lnTo>
                    <a:pt x="8448" y="9774"/>
                  </a:lnTo>
                  <a:lnTo>
                    <a:pt x="8448" y="9744"/>
                  </a:lnTo>
                  <a:lnTo>
                    <a:pt x="8419" y="9724"/>
                  </a:lnTo>
                  <a:lnTo>
                    <a:pt x="8448" y="9673"/>
                  </a:lnTo>
                  <a:lnTo>
                    <a:pt x="8520" y="9623"/>
                  </a:lnTo>
                  <a:lnTo>
                    <a:pt x="8520" y="9623"/>
                  </a:lnTo>
                  <a:lnTo>
                    <a:pt x="8530" y="9602"/>
                  </a:lnTo>
                  <a:lnTo>
                    <a:pt x="8560" y="9581"/>
                  </a:lnTo>
                  <a:lnTo>
                    <a:pt x="8560" y="9581"/>
                  </a:lnTo>
                  <a:lnTo>
                    <a:pt x="8601" y="9541"/>
                  </a:lnTo>
                  <a:lnTo>
                    <a:pt x="8641" y="9501"/>
                  </a:lnTo>
                  <a:lnTo>
                    <a:pt x="8641" y="9501"/>
                  </a:lnTo>
                  <a:lnTo>
                    <a:pt x="8682" y="9440"/>
                  </a:lnTo>
                  <a:lnTo>
                    <a:pt x="8682" y="9440"/>
                  </a:lnTo>
                  <a:lnTo>
                    <a:pt x="8732" y="9419"/>
                  </a:lnTo>
                  <a:lnTo>
                    <a:pt x="8763" y="9389"/>
                  </a:lnTo>
                  <a:lnTo>
                    <a:pt x="8763" y="9348"/>
                  </a:lnTo>
                  <a:lnTo>
                    <a:pt x="8732" y="9297"/>
                  </a:lnTo>
                  <a:lnTo>
                    <a:pt x="8692" y="9247"/>
                  </a:lnTo>
                  <a:lnTo>
                    <a:pt x="8652" y="9217"/>
                  </a:lnTo>
                  <a:lnTo>
                    <a:pt x="8631" y="9196"/>
                  </a:lnTo>
                  <a:lnTo>
                    <a:pt x="8641" y="9165"/>
                  </a:lnTo>
                  <a:lnTo>
                    <a:pt x="8682" y="9135"/>
                  </a:lnTo>
                  <a:lnTo>
                    <a:pt x="8723" y="9104"/>
                  </a:lnTo>
                  <a:lnTo>
                    <a:pt x="8723" y="9104"/>
                  </a:lnTo>
                  <a:lnTo>
                    <a:pt x="8743" y="9064"/>
                  </a:lnTo>
                  <a:lnTo>
                    <a:pt x="8763" y="9024"/>
                  </a:lnTo>
                  <a:lnTo>
                    <a:pt x="8763" y="9024"/>
                  </a:lnTo>
                  <a:lnTo>
                    <a:pt x="8763" y="9024"/>
                  </a:lnTo>
                  <a:lnTo>
                    <a:pt x="8763" y="9024"/>
                  </a:lnTo>
                  <a:lnTo>
                    <a:pt x="8763" y="9024"/>
                  </a:lnTo>
                  <a:lnTo>
                    <a:pt x="8763" y="9024"/>
                  </a:lnTo>
                  <a:lnTo>
                    <a:pt x="8783" y="8993"/>
                  </a:lnTo>
                  <a:lnTo>
                    <a:pt x="8783" y="8974"/>
                  </a:lnTo>
                  <a:lnTo>
                    <a:pt x="8814" y="8923"/>
                  </a:lnTo>
                  <a:lnTo>
                    <a:pt x="8814" y="8882"/>
                  </a:lnTo>
                  <a:lnTo>
                    <a:pt x="8814" y="8852"/>
                  </a:lnTo>
                  <a:lnTo>
                    <a:pt x="8753" y="8882"/>
                  </a:lnTo>
                  <a:lnTo>
                    <a:pt x="8713" y="8902"/>
                  </a:lnTo>
                  <a:lnTo>
                    <a:pt x="8692" y="8932"/>
                  </a:lnTo>
                  <a:lnTo>
                    <a:pt x="8682" y="8902"/>
                  </a:lnTo>
                  <a:lnTo>
                    <a:pt x="8682" y="8862"/>
                  </a:lnTo>
                  <a:lnTo>
                    <a:pt x="8702" y="8841"/>
                  </a:lnTo>
                  <a:lnTo>
                    <a:pt x="8723" y="8821"/>
                  </a:lnTo>
                  <a:lnTo>
                    <a:pt x="8753" y="8801"/>
                  </a:lnTo>
                  <a:lnTo>
                    <a:pt x="8793" y="8730"/>
                  </a:lnTo>
                  <a:lnTo>
                    <a:pt x="8814" y="8629"/>
                  </a:lnTo>
                  <a:lnTo>
                    <a:pt x="8814" y="8629"/>
                  </a:lnTo>
                  <a:lnTo>
                    <a:pt x="8824" y="8587"/>
                  </a:lnTo>
                  <a:lnTo>
                    <a:pt x="8824" y="8537"/>
                  </a:lnTo>
                  <a:lnTo>
                    <a:pt x="8743" y="8507"/>
                  </a:lnTo>
                  <a:lnTo>
                    <a:pt x="8610" y="8486"/>
                  </a:lnTo>
                  <a:lnTo>
                    <a:pt x="8601" y="8457"/>
                  </a:lnTo>
                  <a:lnTo>
                    <a:pt x="8610" y="8446"/>
                  </a:lnTo>
                  <a:lnTo>
                    <a:pt x="8641" y="8426"/>
                  </a:lnTo>
                  <a:lnTo>
                    <a:pt x="8662" y="8385"/>
                  </a:lnTo>
                  <a:lnTo>
                    <a:pt x="8652" y="8344"/>
                  </a:lnTo>
                  <a:lnTo>
                    <a:pt x="8621" y="8293"/>
                  </a:lnTo>
                  <a:lnTo>
                    <a:pt x="8591" y="8243"/>
                  </a:lnTo>
                  <a:lnTo>
                    <a:pt x="8570" y="8233"/>
                  </a:lnTo>
                  <a:lnTo>
                    <a:pt x="8560" y="8142"/>
                  </a:lnTo>
                  <a:lnTo>
                    <a:pt x="8550" y="8071"/>
                  </a:lnTo>
                  <a:lnTo>
                    <a:pt x="8540" y="8020"/>
                  </a:lnTo>
                  <a:lnTo>
                    <a:pt x="8499" y="7938"/>
                  </a:lnTo>
                  <a:lnTo>
                    <a:pt x="8489" y="7878"/>
                  </a:lnTo>
                  <a:lnTo>
                    <a:pt x="8520" y="7827"/>
                  </a:lnTo>
                  <a:lnTo>
                    <a:pt x="8540" y="7747"/>
                  </a:lnTo>
                  <a:lnTo>
                    <a:pt x="8520" y="7696"/>
                  </a:lnTo>
                  <a:lnTo>
                    <a:pt x="8509" y="7635"/>
                  </a:lnTo>
                  <a:lnTo>
                    <a:pt x="8459" y="7583"/>
                  </a:lnTo>
                  <a:lnTo>
                    <a:pt x="8448" y="7583"/>
                  </a:lnTo>
                  <a:lnTo>
                    <a:pt x="8347" y="7482"/>
                  </a:lnTo>
                  <a:lnTo>
                    <a:pt x="8246" y="7259"/>
                  </a:lnTo>
                  <a:lnTo>
                    <a:pt x="8195" y="7077"/>
                  </a:lnTo>
                  <a:lnTo>
                    <a:pt x="8266" y="6965"/>
                  </a:lnTo>
                  <a:lnTo>
                    <a:pt x="8419" y="6904"/>
                  </a:lnTo>
                  <a:lnTo>
                    <a:pt x="8560" y="6732"/>
                  </a:lnTo>
                  <a:lnTo>
                    <a:pt x="8652" y="6600"/>
                  </a:lnTo>
                  <a:lnTo>
                    <a:pt x="8469" y="6621"/>
                  </a:lnTo>
                  <a:lnTo>
                    <a:pt x="8377" y="6560"/>
                  </a:lnTo>
                  <a:lnTo>
                    <a:pt x="8358" y="6428"/>
                  </a:lnTo>
                  <a:lnTo>
                    <a:pt x="8255" y="6286"/>
                  </a:lnTo>
                  <a:lnTo>
                    <a:pt x="8276" y="6174"/>
                  </a:lnTo>
                  <a:lnTo>
                    <a:pt x="8236" y="6073"/>
                  </a:lnTo>
                  <a:lnTo>
                    <a:pt x="8154" y="6053"/>
                  </a:lnTo>
                  <a:lnTo>
                    <a:pt x="8104" y="5941"/>
                  </a:lnTo>
                  <a:lnTo>
                    <a:pt x="8154" y="5790"/>
                  </a:lnTo>
                  <a:lnTo>
                    <a:pt x="8125" y="5628"/>
                  </a:lnTo>
                  <a:lnTo>
                    <a:pt x="8043" y="5475"/>
                  </a:lnTo>
                  <a:lnTo>
                    <a:pt x="7932" y="5324"/>
                  </a:lnTo>
                  <a:lnTo>
                    <a:pt x="7799" y="5192"/>
                  </a:lnTo>
                  <a:lnTo>
                    <a:pt x="7516" y="5111"/>
                  </a:lnTo>
                  <a:lnTo>
                    <a:pt x="7241" y="5223"/>
                  </a:lnTo>
                  <a:lnTo>
                    <a:pt x="6978" y="5324"/>
                  </a:lnTo>
                  <a:lnTo>
                    <a:pt x="6846" y="5466"/>
                  </a:lnTo>
                  <a:lnTo>
                    <a:pt x="6602" y="5496"/>
                  </a:lnTo>
                  <a:lnTo>
                    <a:pt x="6359" y="5517"/>
                  </a:lnTo>
                  <a:lnTo>
                    <a:pt x="6339" y="5405"/>
                  </a:lnTo>
                  <a:lnTo>
                    <a:pt x="6319" y="5273"/>
                  </a:lnTo>
                  <a:lnTo>
                    <a:pt x="6096" y="5141"/>
                  </a:lnTo>
                  <a:lnTo>
                    <a:pt x="6014" y="5061"/>
                  </a:lnTo>
                  <a:lnTo>
                    <a:pt x="6014" y="4948"/>
                  </a:lnTo>
                  <a:lnTo>
                    <a:pt x="6105" y="4897"/>
                  </a:lnTo>
                  <a:lnTo>
                    <a:pt x="6176" y="4887"/>
                  </a:lnTo>
                  <a:lnTo>
                    <a:pt x="6258" y="4847"/>
                  </a:lnTo>
                  <a:lnTo>
                    <a:pt x="6237" y="4756"/>
                  </a:lnTo>
                  <a:lnTo>
                    <a:pt x="6268" y="4685"/>
                  </a:lnTo>
                  <a:lnTo>
                    <a:pt x="6319" y="4614"/>
                  </a:lnTo>
                  <a:lnTo>
                    <a:pt x="6400" y="4685"/>
                  </a:lnTo>
                  <a:lnTo>
                    <a:pt x="6562" y="4766"/>
                  </a:lnTo>
                  <a:lnTo>
                    <a:pt x="6562" y="4523"/>
                  </a:lnTo>
                  <a:lnTo>
                    <a:pt x="6440" y="4412"/>
                  </a:lnTo>
                  <a:lnTo>
                    <a:pt x="6420" y="4300"/>
                  </a:lnTo>
                  <a:lnTo>
                    <a:pt x="6420" y="4300"/>
                  </a:lnTo>
                  <a:lnTo>
                    <a:pt x="6461" y="4279"/>
                  </a:lnTo>
                  <a:lnTo>
                    <a:pt x="6481" y="4269"/>
                  </a:lnTo>
                  <a:lnTo>
                    <a:pt x="6501" y="4248"/>
                  </a:lnTo>
                  <a:lnTo>
                    <a:pt x="6501" y="4248"/>
                  </a:lnTo>
                  <a:lnTo>
                    <a:pt x="6521" y="4218"/>
                  </a:lnTo>
                  <a:lnTo>
                    <a:pt x="6552" y="4178"/>
                  </a:lnTo>
                  <a:lnTo>
                    <a:pt x="6602" y="4127"/>
                  </a:lnTo>
                  <a:lnTo>
                    <a:pt x="6755" y="4036"/>
                  </a:lnTo>
                  <a:lnTo>
                    <a:pt x="6856" y="4086"/>
                  </a:lnTo>
                  <a:lnTo>
                    <a:pt x="6988" y="4067"/>
                  </a:lnTo>
                  <a:lnTo>
                    <a:pt x="7018" y="3975"/>
                  </a:lnTo>
                  <a:lnTo>
                    <a:pt x="6877" y="3864"/>
                  </a:lnTo>
                  <a:lnTo>
                    <a:pt x="6968" y="3782"/>
                  </a:lnTo>
                  <a:lnTo>
                    <a:pt x="7079" y="3803"/>
                  </a:lnTo>
                  <a:lnTo>
                    <a:pt x="7191" y="3843"/>
                  </a:lnTo>
                  <a:lnTo>
                    <a:pt x="7262" y="3702"/>
                  </a:lnTo>
                  <a:lnTo>
                    <a:pt x="7211" y="3569"/>
                  </a:lnTo>
                  <a:lnTo>
                    <a:pt x="7140" y="3458"/>
                  </a:lnTo>
                  <a:lnTo>
                    <a:pt x="7049" y="3458"/>
                  </a:lnTo>
                  <a:lnTo>
                    <a:pt x="7058" y="3347"/>
                  </a:lnTo>
                  <a:lnTo>
                    <a:pt x="7008" y="3194"/>
                  </a:lnTo>
                  <a:lnTo>
                    <a:pt x="6917" y="3194"/>
                  </a:lnTo>
                  <a:lnTo>
                    <a:pt x="6825" y="3143"/>
                  </a:lnTo>
                  <a:lnTo>
                    <a:pt x="6846" y="3063"/>
                  </a:lnTo>
                  <a:lnTo>
                    <a:pt x="6714" y="3063"/>
                  </a:lnTo>
                  <a:lnTo>
                    <a:pt x="6714" y="3063"/>
                  </a:lnTo>
                  <a:lnTo>
                    <a:pt x="6714" y="3021"/>
                  </a:lnTo>
                  <a:lnTo>
                    <a:pt x="6714" y="2992"/>
                  </a:lnTo>
                  <a:lnTo>
                    <a:pt x="6703" y="2981"/>
                  </a:lnTo>
                  <a:lnTo>
                    <a:pt x="6703" y="2971"/>
                  </a:lnTo>
                  <a:lnTo>
                    <a:pt x="6703" y="2971"/>
                  </a:lnTo>
                  <a:lnTo>
                    <a:pt x="6694" y="2961"/>
                  </a:lnTo>
                  <a:lnTo>
                    <a:pt x="6703" y="2931"/>
                  </a:lnTo>
                  <a:lnTo>
                    <a:pt x="6755" y="2859"/>
                  </a:lnTo>
                  <a:lnTo>
                    <a:pt x="6825" y="2758"/>
                  </a:lnTo>
                  <a:lnTo>
                    <a:pt x="6714" y="2626"/>
                  </a:lnTo>
                  <a:lnTo>
                    <a:pt x="6714" y="2454"/>
                  </a:lnTo>
                  <a:lnTo>
                    <a:pt x="6846" y="2292"/>
                  </a:lnTo>
                  <a:lnTo>
                    <a:pt x="6957" y="2139"/>
                  </a:lnTo>
                  <a:lnTo>
                    <a:pt x="7049" y="2252"/>
                  </a:lnTo>
                  <a:lnTo>
                    <a:pt x="7171" y="2282"/>
                  </a:lnTo>
                  <a:lnTo>
                    <a:pt x="7251" y="2139"/>
                  </a:lnTo>
                  <a:lnTo>
                    <a:pt x="7312" y="2008"/>
                  </a:lnTo>
                  <a:lnTo>
                    <a:pt x="7312" y="1916"/>
                  </a:lnTo>
                  <a:lnTo>
                    <a:pt x="7211" y="1916"/>
                  </a:lnTo>
                  <a:lnTo>
                    <a:pt x="7241" y="1825"/>
                  </a:lnTo>
                  <a:lnTo>
                    <a:pt x="7241" y="1744"/>
                  </a:lnTo>
                  <a:lnTo>
                    <a:pt x="7140" y="1582"/>
                  </a:lnTo>
                  <a:lnTo>
                    <a:pt x="7180" y="1430"/>
                  </a:lnTo>
                  <a:lnTo>
                    <a:pt x="7119" y="1328"/>
                  </a:lnTo>
                  <a:lnTo>
                    <a:pt x="6968" y="1328"/>
                  </a:lnTo>
                  <a:lnTo>
                    <a:pt x="6957" y="1420"/>
                  </a:lnTo>
                  <a:lnTo>
                    <a:pt x="6846" y="1389"/>
                  </a:lnTo>
                  <a:lnTo>
                    <a:pt x="6896" y="1248"/>
                  </a:lnTo>
                  <a:lnTo>
                    <a:pt x="6795" y="1095"/>
                  </a:lnTo>
                  <a:lnTo>
                    <a:pt x="6602" y="933"/>
                  </a:lnTo>
                  <a:lnTo>
                    <a:pt x="6633" y="679"/>
                  </a:lnTo>
                  <a:lnTo>
                    <a:pt x="6592" y="538"/>
                  </a:lnTo>
                  <a:lnTo>
                    <a:pt x="6451" y="538"/>
                  </a:lnTo>
                  <a:lnTo>
                    <a:pt x="6319" y="446"/>
                  </a:lnTo>
                  <a:lnTo>
                    <a:pt x="6227" y="365"/>
                  </a:lnTo>
                  <a:lnTo>
                    <a:pt x="6096" y="315"/>
                  </a:lnTo>
                  <a:lnTo>
                    <a:pt x="6166" y="101"/>
                  </a:lnTo>
                  <a:lnTo>
                    <a:pt x="6024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4594225" y="1984375"/>
              <a:ext cx="679994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Koblenz</a:t>
              </a:r>
              <a:endParaRPr lang="de-DE" sz="1000" smtClean="0"/>
            </a:p>
          </p:txBody>
        </p:sp>
        <p:sp>
          <p:nvSpPr>
            <p:cNvPr id="5" name="Freeform 30"/>
            <p:cNvSpPr>
              <a:spLocks noChangeArrowheads="1"/>
            </p:cNvSpPr>
            <p:nvPr/>
          </p:nvSpPr>
          <p:spPr bwMode="auto">
            <a:xfrm>
              <a:off x="4829175" y="1681163"/>
              <a:ext cx="209550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Textfeld 14"/>
            <p:cNvSpPr txBox="1">
              <a:spLocks noChangeArrowheads="1"/>
            </p:cNvSpPr>
            <p:nvPr/>
          </p:nvSpPr>
          <p:spPr bwMode="auto">
            <a:xfrm>
              <a:off x="4067175" y="1512888"/>
              <a:ext cx="857927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Andernach</a:t>
              </a:r>
              <a:endParaRPr lang="de-DE" sz="1000" smtClean="0"/>
            </a:p>
          </p:txBody>
        </p:sp>
        <p:sp>
          <p:nvSpPr>
            <p:cNvPr id="7" name="Textfeld 15"/>
            <p:cNvSpPr txBox="1">
              <a:spLocks noChangeArrowheads="1"/>
            </p:cNvSpPr>
            <p:nvPr/>
          </p:nvSpPr>
          <p:spPr bwMode="auto">
            <a:xfrm>
              <a:off x="5702300" y="2989263"/>
              <a:ext cx="561372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Mainz</a:t>
              </a:r>
              <a:endParaRPr lang="de-DE" sz="1000" smtClean="0"/>
            </a:p>
          </p:txBody>
        </p:sp>
        <p:sp>
          <p:nvSpPr>
            <p:cNvPr id="8" name="Textfeld 16"/>
            <p:cNvSpPr txBox="1">
              <a:spLocks noChangeArrowheads="1"/>
            </p:cNvSpPr>
            <p:nvPr/>
          </p:nvSpPr>
          <p:spPr bwMode="auto">
            <a:xfrm>
              <a:off x="5465763" y="3500438"/>
              <a:ext cx="514885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de-DE" sz="1000" smtClean="0">
                  <a:latin typeface="Mark Offc" charset="0"/>
                  <a:cs typeface="Mark Offc" charset="0"/>
                </a:rPr>
                <a:t>Alzey</a:t>
              </a:r>
              <a:endParaRPr lang="de-DE" sz="1000" smtClean="0"/>
            </a:p>
          </p:txBody>
        </p:sp>
        <p:sp>
          <p:nvSpPr>
            <p:cNvPr id="9" name="Textfeld 17"/>
            <p:cNvSpPr txBox="1">
              <a:spLocks noChangeArrowheads="1"/>
            </p:cNvSpPr>
            <p:nvPr/>
          </p:nvSpPr>
          <p:spPr bwMode="auto">
            <a:xfrm>
              <a:off x="5264150" y="5084763"/>
              <a:ext cx="1165704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de-DE" sz="1000">
                  <a:latin typeface="Mark Offc" charset="0"/>
                </a:rPr>
                <a:t>Klingenmünster</a:t>
              </a:r>
              <a:endParaRPr lang="de-DE" sz="1000"/>
            </a:p>
          </p:txBody>
        </p:sp>
        <p:sp>
          <p:nvSpPr>
            <p:cNvPr id="10" name="Freeform 30"/>
            <p:cNvSpPr>
              <a:spLocks noChangeArrowheads="1"/>
            </p:cNvSpPr>
            <p:nvPr/>
          </p:nvSpPr>
          <p:spPr bwMode="auto">
            <a:xfrm>
              <a:off x="4435475" y="1249363"/>
              <a:ext cx="207963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30"/>
            <p:cNvSpPr>
              <a:spLocks noChangeArrowheads="1"/>
            </p:cNvSpPr>
            <p:nvPr/>
          </p:nvSpPr>
          <p:spPr bwMode="auto">
            <a:xfrm>
              <a:off x="5881688" y="2689225"/>
              <a:ext cx="209550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30"/>
            <p:cNvSpPr>
              <a:spLocks noChangeArrowheads="1"/>
            </p:cNvSpPr>
            <p:nvPr/>
          </p:nvSpPr>
          <p:spPr bwMode="auto">
            <a:xfrm>
              <a:off x="5618163" y="3222625"/>
              <a:ext cx="209550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30"/>
            <p:cNvSpPr>
              <a:spLocks noChangeArrowheads="1"/>
            </p:cNvSpPr>
            <p:nvPr/>
          </p:nvSpPr>
          <p:spPr bwMode="auto">
            <a:xfrm>
              <a:off x="5673725" y="4789488"/>
              <a:ext cx="207963" cy="307975"/>
            </a:xfrm>
            <a:custGeom>
              <a:avLst/>
              <a:gdLst>
                <a:gd name="T0" fmla="*/ 345 w 762"/>
                <a:gd name="T1" fmla="*/ 5 h 1122"/>
                <a:gd name="T2" fmla="*/ 270 w 762"/>
                <a:gd name="T3" fmla="*/ 20 h 1122"/>
                <a:gd name="T4" fmla="*/ 200 w 762"/>
                <a:gd name="T5" fmla="*/ 50 h 1122"/>
                <a:gd name="T6" fmla="*/ 140 w 762"/>
                <a:gd name="T7" fmla="*/ 90 h 1122"/>
                <a:gd name="T8" fmla="*/ 90 w 762"/>
                <a:gd name="T9" fmla="*/ 140 h 1122"/>
                <a:gd name="T10" fmla="*/ 50 w 762"/>
                <a:gd name="T11" fmla="*/ 200 h 1122"/>
                <a:gd name="T12" fmla="*/ 20 w 762"/>
                <a:gd name="T13" fmla="*/ 270 h 1122"/>
                <a:gd name="T14" fmla="*/ 5 w 762"/>
                <a:gd name="T15" fmla="*/ 345 h 1122"/>
                <a:gd name="T16" fmla="*/ 5 w 762"/>
                <a:gd name="T17" fmla="*/ 445 h 1122"/>
                <a:gd name="T18" fmla="*/ 35 w 762"/>
                <a:gd name="T19" fmla="*/ 570 h 1122"/>
                <a:gd name="T20" fmla="*/ 90 w 762"/>
                <a:gd name="T21" fmla="*/ 696 h 1122"/>
                <a:gd name="T22" fmla="*/ 190 w 762"/>
                <a:gd name="T23" fmla="*/ 870 h 1122"/>
                <a:gd name="T24" fmla="*/ 325 w 762"/>
                <a:gd name="T25" fmla="*/ 1051 h 1122"/>
                <a:gd name="T26" fmla="*/ 440 w 762"/>
                <a:gd name="T27" fmla="*/ 1051 h 1122"/>
                <a:gd name="T28" fmla="*/ 570 w 762"/>
                <a:gd name="T29" fmla="*/ 870 h 1122"/>
                <a:gd name="T30" fmla="*/ 676 w 762"/>
                <a:gd name="T31" fmla="*/ 696 h 1122"/>
                <a:gd name="T32" fmla="*/ 726 w 762"/>
                <a:gd name="T33" fmla="*/ 570 h 1122"/>
                <a:gd name="T34" fmla="*/ 761 w 762"/>
                <a:gd name="T35" fmla="*/ 445 h 1122"/>
                <a:gd name="T36" fmla="*/ 761 w 762"/>
                <a:gd name="T37" fmla="*/ 345 h 1122"/>
                <a:gd name="T38" fmla="*/ 745 w 762"/>
                <a:gd name="T39" fmla="*/ 270 h 1122"/>
                <a:gd name="T40" fmla="*/ 715 w 762"/>
                <a:gd name="T41" fmla="*/ 200 h 1122"/>
                <a:gd name="T42" fmla="*/ 676 w 762"/>
                <a:gd name="T43" fmla="*/ 140 h 1122"/>
                <a:gd name="T44" fmla="*/ 626 w 762"/>
                <a:gd name="T45" fmla="*/ 90 h 1122"/>
                <a:gd name="T46" fmla="*/ 566 w 762"/>
                <a:gd name="T47" fmla="*/ 50 h 1122"/>
                <a:gd name="T48" fmla="*/ 495 w 762"/>
                <a:gd name="T49" fmla="*/ 20 h 1122"/>
                <a:gd name="T50" fmla="*/ 421 w 762"/>
                <a:gd name="T51" fmla="*/ 5 h 1122"/>
                <a:gd name="T52" fmla="*/ 380 w 762"/>
                <a:gd name="T53" fmla="*/ 520 h 1122"/>
                <a:gd name="T54" fmla="*/ 330 w 762"/>
                <a:gd name="T55" fmla="*/ 510 h 1122"/>
                <a:gd name="T56" fmla="*/ 285 w 762"/>
                <a:gd name="T57" fmla="*/ 480 h 1122"/>
                <a:gd name="T58" fmla="*/ 256 w 762"/>
                <a:gd name="T59" fmla="*/ 435 h 1122"/>
                <a:gd name="T60" fmla="*/ 240 w 762"/>
                <a:gd name="T61" fmla="*/ 380 h 1122"/>
                <a:gd name="T62" fmla="*/ 256 w 762"/>
                <a:gd name="T63" fmla="*/ 330 h 1122"/>
                <a:gd name="T64" fmla="*/ 285 w 762"/>
                <a:gd name="T65" fmla="*/ 285 h 1122"/>
                <a:gd name="T66" fmla="*/ 330 w 762"/>
                <a:gd name="T67" fmla="*/ 255 h 1122"/>
                <a:gd name="T68" fmla="*/ 380 w 762"/>
                <a:gd name="T69" fmla="*/ 240 h 1122"/>
                <a:gd name="T70" fmla="*/ 435 w 762"/>
                <a:gd name="T71" fmla="*/ 255 h 1122"/>
                <a:gd name="T72" fmla="*/ 481 w 762"/>
                <a:gd name="T73" fmla="*/ 285 h 1122"/>
                <a:gd name="T74" fmla="*/ 511 w 762"/>
                <a:gd name="T75" fmla="*/ 330 h 1122"/>
                <a:gd name="T76" fmla="*/ 520 w 762"/>
                <a:gd name="T77" fmla="*/ 380 h 1122"/>
                <a:gd name="T78" fmla="*/ 511 w 762"/>
                <a:gd name="T79" fmla="*/ 435 h 1122"/>
                <a:gd name="T80" fmla="*/ 481 w 762"/>
                <a:gd name="T81" fmla="*/ 480 h 1122"/>
                <a:gd name="T82" fmla="*/ 435 w 762"/>
                <a:gd name="T83" fmla="*/ 510 h 1122"/>
                <a:gd name="T84" fmla="*/ 380 w 762"/>
                <a:gd name="T85" fmla="*/ 5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1122">
                  <a:moveTo>
                    <a:pt x="380" y="0"/>
                  </a:moveTo>
                  <a:lnTo>
                    <a:pt x="345" y="5"/>
                  </a:lnTo>
                  <a:lnTo>
                    <a:pt x="305" y="10"/>
                  </a:lnTo>
                  <a:lnTo>
                    <a:pt x="270" y="20"/>
                  </a:lnTo>
                  <a:lnTo>
                    <a:pt x="235" y="30"/>
                  </a:lnTo>
                  <a:lnTo>
                    <a:pt x="200" y="50"/>
                  </a:lnTo>
                  <a:lnTo>
                    <a:pt x="171" y="65"/>
                  </a:lnTo>
                  <a:lnTo>
                    <a:pt x="140" y="90"/>
                  </a:lnTo>
                  <a:lnTo>
                    <a:pt x="115" y="115"/>
                  </a:lnTo>
                  <a:lnTo>
                    <a:pt x="90" y="140"/>
                  </a:lnTo>
                  <a:lnTo>
                    <a:pt x="65" y="170"/>
                  </a:lnTo>
                  <a:lnTo>
                    <a:pt x="50" y="200"/>
                  </a:lnTo>
                  <a:lnTo>
                    <a:pt x="30" y="235"/>
                  </a:lnTo>
                  <a:lnTo>
                    <a:pt x="20" y="270"/>
                  </a:lnTo>
                  <a:lnTo>
                    <a:pt x="10" y="305"/>
                  </a:lnTo>
                  <a:lnTo>
                    <a:pt x="5" y="345"/>
                  </a:lnTo>
                  <a:lnTo>
                    <a:pt x="0" y="380"/>
                  </a:lnTo>
                  <a:lnTo>
                    <a:pt x="5" y="445"/>
                  </a:lnTo>
                  <a:lnTo>
                    <a:pt x="20" y="505"/>
                  </a:lnTo>
                  <a:lnTo>
                    <a:pt x="35" y="570"/>
                  </a:lnTo>
                  <a:lnTo>
                    <a:pt x="60" y="636"/>
                  </a:lnTo>
                  <a:lnTo>
                    <a:pt x="90" y="696"/>
                  </a:lnTo>
                  <a:lnTo>
                    <a:pt x="125" y="755"/>
                  </a:lnTo>
                  <a:lnTo>
                    <a:pt x="190" y="870"/>
                  </a:lnTo>
                  <a:lnTo>
                    <a:pt x="260" y="971"/>
                  </a:lnTo>
                  <a:lnTo>
                    <a:pt x="325" y="1051"/>
                  </a:lnTo>
                  <a:lnTo>
                    <a:pt x="380" y="1121"/>
                  </a:lnTo>
                  <a:lnTo>
                    <a:pt x="440" y="1051"/>
                  </a:lnTo>
                  <a:lnTo>
                    <a:pt x="506" y="971"/>
                  </a:lnTo>
                  <a:lnTo>
                    <a:pt x="570" y="870"/>
                  </a:lnTo>
                  <a:lnTo>
                    <a:pt x="640" y="755"/>
                  </a:lnTo>
                  <a:lnTo>
                    <a:pt x="676" y="696"/>
                  </a:lnTo>
                  <a:lnTo>
                    <a:pt x="706" y="636"/>
                  </a:lnTo>
                  <a:lnTo>
                    <a:pt x="726" y="570"/>
                  </a:lnTo>
                  <a:lnTo>
                    <a:pt x="745" y="505"/>
                  </a:lnTo>
                  <a:lnTo>
                    <a:pt x="761" y="445"/>
                  </a:lnTo>
                  <a:lnTo>
                    <a:pt x="761" y="380"/>
                  </a:lnTo>
                  <a:lnTo>
                    <a:pt x="761" y="345"/>
                  </a:lnTo>
                  <a:lnTo>
                    <a:pt x="756" y="305"/>
                  </a:lnTo>
                  <a:lnTo>
                    <a:pt x="745" y="270"/>
                  </a:lnTo>
                  <a:lnTo>
                    <a:pt x="731" y="235"/>
                  </a:lnTo>
                  <a:lnTo>
                    <a:pt x="715" y="200"/>
                  </a:lnTo>
                  <a:lnTo>
                    <a:pt x="695" y="170"/>
                  </a:lnTo>
                  <a:lnTo>
                    <a:pt x="676" y="140"/>
                  </a:lnTo>
                  <a:lnTo>
                    <a:pt x="651" y="115"/>
                  </a:lnTo>
                  <a:lnTo>
                    <a:pt x="626" y="90"/>
                  </a:lnTo>
                  <a:lnTo>
                    <a:pt x="596" y="65"/>
                  </a:lnTo>
                  <a:lnTo>
                    <a:pt x="566" y="50"/>
                  </a:lnTo>
                  <a:lnTo>
                    <a:pt x="531" y="30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1" y="5"/>
                  </a:lnTo>
                  <a:lnTo>
                    <a:pt x="380" y="0"/>
                  </a:lnTo>
                  <a:close/>
                  <a:moveTo>
                    <a:pt x="380" y="520"/>
                  </a:moveTo>
                  <a:lnTo>
                    <a:pt x="355" y="520"/>
                  </a:lnTo>
                  <a:lnTo>
                    <a:pt x="330" y="510"/>
                  </a:lnTo>
                  <a:lnTo>
                    <a:pt x="305" y="500"/>
                  </a:lnTo>
                  <a:lnTo>
                    <a:pt x="285" y="480"/>
                  </a:lnTo>
                  <a:lnTo>
                    <a:pt x="265" y="460"/>
                  </a:lnTo>
                  <a:lnTo>
                    <a:pt x="256" y="435"/>
                  </a:lnTo>
                  <a:lnTo>
                    <a:pt x="245" y="410"/>
                  </a:lnTo>
                  <a:lnTo>
                    <a:pt x="240" y="380"/>
                  </a:lnTo>
                  <a:lnTo>
                    <a:pt x="245" y="355"/>
                  </a:lnTo>
                  <a:lnTo>
                    <a:pt x="256" y="330"/>
                  </a:lnTo>
                  <a:lnTo>
                    <a:pt x="265" y="305"/>
                  </a:lnTo>
                  <a:lnTo>
                    <a:pt x="285" y="285"/>
                  </a:lnTo>
                  <a:lnTo>
                    <a:pt x="305" y="265"/>
                  </a:lnTo>
                  <a:lnTo>
                    <a:pt x="330" y="255"/>
                  </a:lnTo>
                  <a:lnTo>
                    <a:pt x="355" y="245"/>
                  </a:lnTo>
                  <a:lnTo>
                    <a:pt x="380" y="240"/>
                  </a:lnTo>
                  <a:lnTo>
                    <a:pt x="410" y="245"/>
                  </a:lnTo>
                  <a:lnTo>
                    <a:pt x="435" y="255"/>
                  </a:lnTo>
                  <a:lnTo>
                    <a:pt x="460" y="265"/>
                  </a:lnTo>
                  <a:lnTo>
                    <a:pt x="481" y="285"/>
                  </a:lnTo>
                  <a:lnTo>
                    <a:pt x="500" y="305"/>
                  </a:lnTo>
                  <a:lnTo>
                    <a:pt x="511" y="330"/>
                  </a:lnTo>
                  <a:lnTo>
                    <a:pt x="520" y="355"/>
                  </a:lnTo>
                  <a:lnTo>
                    <a:pt x="520" y="380"/>
                  </a:lnTo>
                  <a:lnTo>
                    <a:pt x="520" y="410"/>
                  </a:lnTo>
                  <a:lnTo>
                    <a:pt x="511" y="435"/>
                  </a:lnTo>
                  <a:lnTo>
                    <a:pt x="500" y="460"/>
                  </a:lnTo>
                  <a:lnTo>
                    <a:pt x="481" y="480"/>
                  </a:lnTo>
                  <a:lnTo>
                    <a:pt x="460" y="500"/>
                  </a:lnTo>
                  <a:lnTo>
                    <a:pt x="435" y="510"/>
                  </a:lnTo>
                  <a:lnTo>
                    <a:pt x="410" y="520"/>
                  </a:lnTo>
                  <a:lnTo>
                    <a:pt x="380" y="5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08795-8A24-4955-A31C-9B255F42C07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B287633-16F5-4D54-ABC6-A9D3D41FEBBB}" type="datetime1">
              <a:rPr lang="de-DE" smtClean="0"/>
              <a:t>11.09.2024</a:t>
            </a:fld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86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ingenmü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Frühling_Klingenmünster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9CDD-A75C-48AC-879C-1A1C385E0E0D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50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Qualitätsmamag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Qualitätsmanagement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C43-5A60-4448-9DA9-EB43DB7E17A8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nstthera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Kunsttherapi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38F3-506C-4170-A290-16FF1E579D20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usikthera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Musiktherapi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322F-58A8-4C26-B5EB-A1CBAFCF1045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eurolog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Neurologi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2927-3968-4A7C-B02C-51910B3D3DC1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96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önt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Röntgen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969884"/>
            <a:ext cx="7772400" cy="429815"/>
          </a:xfrm>
          <a:effectLst>
            <a:outerShdw blurRad="50800" dir="2700000" algn="tl" rotWithShape="0">
              <a:srgbClr val="000000"/>
            </a:outerShdw>
          </a:effectLst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9699"/>
            <a:ext cx="7772400" cy="1102519"/>
          </a:xfrm>
          <a:effectLst>
            <a:outerShdw blurRad="101600" dir="5400000" algn="t" rotWithShape="0">
              <a:prstClr val="black"/>
            </a:outerShdw>
          </a:effectLst>
        </p:spPr>
        <p:txBody>
          <a:bodyPr anchor="t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F726-78EE-4DC9-A2CE-BD734EA38E04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3305175"/>
            <a:ext cx="8240710" cy="1252090"/>
          </a:xfrm>
        </p:spPr>
        <p:txBody>
          <a:bodyPr anchor="t">
            <a:normAutofit/>
          </a:bodyPr>
          <a:lstStyle>
            <a:lvl1pPr algn="l">
              <a:defRPr sz="2800" b="0" cap="none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088" y="2571750"/>
            <a:ext cx="8240712" cy="7334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668E43-51AC-43AE-BF7B-F132E7784AD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9A0D403-AEC4-4676-9268-618D172F2F25}" type="datetime1">
              <a:rPr lang="de-DE" smtClean="0"/>
              <a:t>11.09.2024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3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0376" y="945357"/>
            <a:ext cx="8226425" cy="36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4681537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35725" y="4782741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1C2D9"/>
                </a:solidFill>
                <a:latin typeface="Mark Offc" charset="0"/>
              </a:defRPr>
            </a:lvl1pPr>
          </a:lstStyle>
          <a:p>
            <a:fld id="{2E32332B-75CA-41B0-86BF-C23E3382EA9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80113" y="4782741"/>
            <a:ext cx="85561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1C2D9"/>
                </a:solidFill>
                <a:latin typeface="Mark Offc" charset="0"/>
              </a:defRPr>
            </a:lvl1pPr>
          </a:lstStyle>
          <a:p>
            <a:fld id="{10C1D098-08B6-421A-9DBD-4404A083CCEC}" type="datetime1">
              <a:rPr lang="de-DE" smtClean="0"/>
              <a:t>11.09.2024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98700" y="4782741"/>
            <a:ext cx="328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1C2D9"/>
                </a:solidFill>
                <a:latin typeface="Mark Offc"/>
                <a:ea typeface="+mn-ea"/>
                <a:cs typeface="Mark Offc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 smtClean="0"/>
              <a:t>Vebeto</a:t>
            </a:r>
            <a:r>
              <a:rPr lang="de-DE" dirty="0" smtClean="0"/>
              <a:t> – Auswertungen TOP 5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9" y="4751040"/>
            <a:ext cx="1385482" cy="28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76" y="4773602"/>
            <a:ext cx="691488" cy="28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36" y="4717959"/>
            <a:ext cx="720080" cy="36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66" r:id="rId19"/>
    <p:sldLayoutId id="2147484067" r:id="rId20"/>
    <p:sldLayoutId id="2147484068" r:id="rId21"/>
    <p:sldLayoutId id="2147484069" r:id="rId22"/>
    <p:sldLayoutId id="2147484073" r:id="rId23"/>
    <p:sldLayoutId id="214748407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239BB0"/>
          </a:solidFill>
          <a:latin typeface="Mark Offc"/>
          <a:ea typeface="MS PGothic" pitchFamily="34" charset="-128"/>
          <a:cs typeface="Mark Offc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39BB0"/>
          </a:solidFill>
          <a:latin typeface="Mark Offc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39BB0"/>
          </a:solidFill>
          <a:latin typeface="Mark Offc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39BB0"/>
          </a:solidFill>
          <a:latin typeface="Mark Offc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39BB0"/>
          </a:solidFill>
          <a:latin typeface="Mark Offc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rk Offc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rk Offc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rk Offc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ark Offc" charset="0"/>
          <a:ea typeface="ＭＳ Ｐゴシック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239BB0"/>
        </a:buClr>
        <a:buFont typeface="Lucida Grande" pitchFamily="122" charset="0"/>
        <a:buChar char="»"/>
        <a:defRPr kern="1200">
          <a:solidFill>
            <a:schemeClr val="tx1"/>
          </a:solidFill>
          <a:latin typeface="Mark Offc"/>
          <a:ea typeface="MS PGothic" pitchFamily="34" charset="-128"/>
          <a:cs typeface="Mark Offc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239BB0"/>
        </a:buClr>
        <a:buFont typeface="Lucida Grande" pitchFamily="122" charset="0"/>
        <a:buChar char="›"/>
        <a:defRPr kern="1200">
          <a:solidFill>
            <a:schemeClr val="tx1"/>
          </a:solidFill>
          <a:latin typeface="Mark Offc"/>
          <a:ea typeface="MS PGothic" pitchFamily="34" charset="-128"/>
          <a:cs typeface="Mark Offc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122" charset="0"/>
        <a:buChar char="»"/>
        <a:defRPr kern="1200">
          <a:solidFill>
            <a:schemeClr val="tx1"/>
          </a:solidFill>
          <a:latin typeface="Mark Offc"/>
          <a:ea typeface="MS PGothic" pitchFamily="34" charset="-128"/>
          <a:cs typeface="Mark Offc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›"/>
        <a:defRPr kern="1200">
          <a:solidFill>
            <a:schemeClr val="tx1"/>
          </a:solidFill>
          <a:latin typeface="Mark Offc"/>
          <a:ea typeface="MS PGothic" pitchFamily="34" charset="-128"/>
          <a:cs typeface="Mark Off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ark Offc"/>
          <a:ea typeface="MS PGothic" pitchFamily="34" charset="-128"/>
          <a:cs typeface="Mark Off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7654"/>
            <a:ext cx="5767337" cy="206296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61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Das </a:t>
            </a:r>
            <a:r>
              <a:rPr lang="de-DE" sz="1800" dirty="0" smtClean="0"/>
              <a:t>Bundesteilhabegesetz (BTHG) setzt </a:t>
            </a:r>
            <a:r>
              <a:rPr lang="de-DE" sz="1800" b="1" dirty="0" smtClean="0"/>
              <a:t>Personenzentrierung</a:t>
            </a:r>
            <a:r>
              <a:rPr lang="de-DE" sz="1800" dirty="0" smtClean="0"/>
              <a:t> und den </a:t>
            </a:r>
            <a:r>
              <a:rPr lang="de-DE" sz="1800" b="1" dirty="0"/>
              <a:t>Willen von Klient*innen </a:t>
            </a:r>
            <a:r>
              <a:rPr lang="de-DE" sz="1800" dirty="0"/>
              <a:t>in den </a:t>
            </a:r>
            <a:r>
              <a:rPr lang="de-DE" sz="1800" dirty="0" smtClean="0"/>
              <a:t>Mittelpunkt</a:t>
            </a:r>
            <a:r>
              <a:rPr lang="de-DE" sz="1800" dirty="0"/>
              <a:t> </a:t>
            </a:r>
            <a:r>
              <a:rPr lang="de-DE" sz="1800" dirty="0" smtClean="0"/>
              <a:t>der Leistungserbringung.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smtClean="0"/>
              <a:t>Die Weiterentwicklung </a:t>
            </a:r>
            <a:r>
              <a:rPr lang="de-DE" sz="1800" b="1" dirty="0" smtClean="0"/>
              <a:t>neuer Leistungs- und Finanzierungsstrukturen</a:t>
            </a:r>
            <a:r>
              <a:rPr lang="de-DE" sz="1800" dirty="0" smtClean="0"/>
              <a:t> werden durch den§132 </a:t>
            </a:r>
            <a:r>
              <a:rPr lang="de-DE" sz="1800" dirty="0"/>
              <a:t>SGB IX </a:t>
            </a:r>
            <a:r>
              <a:rPr lang="de-DE" sz="1800" dirty="0" smtClean="0"/>
              <a:t>(</a:t>
            </a:r>
            <a:r>
              <a:rPr lang="de-DE" sz="1800" dirty="0"/>
              <a:t>A</a:t>
            </a:r>
            <a:r>
              <a:rPr lang="de-DE" sz="1800" dirty="0" smtClean="0"/>
              <a:t>bweichende Zielvereinbarung) ermöglicht. </a:t>
            </a:r>
          </a:p>
          <a:p>
            <a:endParaRPr lang="de-DE" sz="1800" dirty="0"/>
          </a:p>
          <a:p>
            <a:r>
              <a:rPr lang="de-DE" sz="1800" dirty="0" smtClean="0"/>
              <a:t>Das </a:t>
            </a:r>
            <a:r>
              <a:rPr lang="de-DE" sz="1800" b="1" dirty="0" smtClean="0"/>
              <a:t>Modell 365°</a:t>
            </a:r>
            <a:r>
              <a:rPr lang="de-DE" sz="1800" dirty="0" smtClean="0"/>
              <a:t>setzt diese Weiterentwicklung konzeptionell um und wird durch ein </a:t>
            </a:r>
            <a:r>
              <a:rPr lang="de-DE" sz="1800" b="1" dirty="0" smtClean="0"/>
              <a:t>Trägerbudget</a:t>
            </a:r>
            <a:r>
              <a:rPr lang="de-DE" sz="1800" dirty="0" smtClean="0"/>
              <a:t> finanziert.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5C8-6767-4485-B439-7866B059318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43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Modell 365°in der Praxis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558213" y="4783138"/>
            <a:ext cx="585787" cy="273050"/>
          </a:xfrm>
        </p:spPr>
        <p:txBody>
          <a:bodyPr/>
          <a:lstStyle/>
          <a:p>
            <a:fld id="{2E32332B-75CA-41B0-86BF-C23E3382EA9D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827584" y="771550"/>
            <a:ext cx="7200800" cy="3779592"/>
            <a:chOff x="827584" y="878344"/>
            <a:chExt cx="7200800" cy="3779592"/>
          </a:xfrm>
        </p:grpSpPr>
        <p:sp>
          <p:nvSpPr>
            <p:cNvPr id="9" name="Freihandform 8"/>
            <p:cNvSpPr/>
            <p:nvPr/>
          </p:nvSpPr>
          <p:spPr>
            <a:xfrm>
              <a:off x="827584" y="878344"/>
              <a:ext cx="1045826" cy="1391169"/>
            </a:xfrm>
            <a:custGeom>
              <a:avLst/>
              <a:gdLst>
                <a:gd name="connsiteX0" fmla="*/ 0 w 1391168"/>
                <a:gd name="connsiteY0" fmla="*/ 0 h 973817"/>
                <a:gd name="connsiteX1" fmla="*/ 904260 w 1391168"/>
                <a:gd name="connsiteY1" fmla="*/ 0 h 973817"/>
                <a:gd name="connsiteX2" fmla="*/ 1391168 w 1391168"/>
                <a:gd name="connsiteY2" fmla="*/ 486909 h 973817"/>
                <a:gd name="connsiteX3" fmla="*/ 904260 w 1391168"/>
                <a:gd name="connsiteY3" fmla="*/ 973817 h 973817"/>
                <a:gd name="connsiteX4" fmla="*/ 0 w 1391168"/>
                <a:gd name="connsiteY4" fmla="*/ 973817 h 973817"/>
                <a:gd name="connsiteX5" fmla="*/ 486909 w 1391168"/>
                <a:gd name="connsiteY5" fmla="*/ 486909 h 973817"/>
                <a:gd name="connsiteX6" fmla="*/ 0 w 1391168"/>
                <a:gd name="connsiteY6" fmla="*/ 0 h 9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168" h="973817">
                  <a:moveTo>
                    <a:pt x="1391167" y="0"/>
                  </a:moveTo>
                  <a:lnTo>
                    <a:pt x="1391167" y="632982"/>
                  </a:lnTo>
                  <a:lnTo>
                    <a:pt x="695583" y="973817"/>
                  </a:lnTo>
                  <a:lnTo>
                    <a:pt x="1" y="632982"/>
                  </a:lnTo>
                  <a:lnTo>
                    <a:pt x="1" y="0"/>
                  </a:lnTo>
                  <a:lnTo>
                    <a:pt x="695583" y="340836"/>
                  </a:lnTo>
                  <a:lnTo>
                    <a:pt x="139116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1" tIns="493260" rIns="6350" bIns="49325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latin typeface="Mark Offc" panose="020B0504020101010102" pitchFamily="34" charset="0"/>
                </a:rPr>
                <a:t>Ziele</a:t>
              </a:r>
              <a:endParaRPr lang="de-DE" sz="1200" b="1" kern="1200" dirty="0">
                <a:latin typeface="Mark Offc" panose="020B0504020101010102" pitchFamily="34" charset="0"/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852420" y="915565"/>
              <a:ext cx="6175963" cy="904260"/>
            </a:xfrm>
            <a:custGeom>
              <a:avLst/>
              <a:gdLst>
                <a:gd name="connsiteX0" fmla="*/ 150713 w 904259"/>
                <a:gd name="connsiteY0" fmla="*/ 0 h 6154974"/>
                <a:gd name="connsiteX1" fmla="*/ 753546 w 904259"/>
                <a:gd name="connsiteY1" fmla="*/ 0 h 6154974"/>
                <a:gd name="connsiteX2" fmla="*/ 904259 w 904259"/>
                <a:gd name="connsiteY2" fmla="*/ 150713 h 6154974"/>
                <a:gd name="connsiteX3" fmla="*/ 904259 w 904259"/>
                <a:gd name="connsiteY3" fmla="*/ 6154974 h 6154974"/>
                <a:gd name="connsiteX4" fmla="*/ 904259 w 904259"/>
                <a:gd name="connsiteY4" fmla="*/ 6154974 h 6154974"/>
                <a:gd name="connsiteX5" fmla="*/ 0 w 904259"/>
                <a:gd name="connsiteY5" fmla="*/ 6154974 h 6154974"/>
                <a:gd name="connsiteX6" fmla="*/ 0 w 904259"/>
                <a:gd name="connsiteY6" fmla="*/ 6154974 h 6154974"/>
                <a:gd name="connsiteX7" fmla="*/ 0 w 904259"/>
                <a:gd name="connsiteY7" fmla="*/ 150713 h 6154974"/>
                <a:gd name="connsiteX8" fmla="*/ 150713 w 904259"/>
                <a:gd name="connsiteY8" fmla="*/ 0 h 615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259" h="6154974">
                  <a:moveTo>
                    <a:pt x="904259" y="1025853"/>
                  </a:moveTo>
                  <a:lnTo>
                    <a:pt x="904259" y="5129121"/>
                  </a:lnTo>
                  <a:cubicBezTo>
                    <a:pt x="904259" y="5695679"/>
                    <a:pt x="894346" y="6154971"/>
                    <a:pt x="882117" y="6154971"/>
                  </a:cubicBezTo>
                  <a:lnTo>
                    <a:pt x="0" y="6154971"/>
                  </a:lnTo>
                  <a:lnTo>
                    <a:pt x="0" y="6154971"/>
                  </a:lnTo>
                  <a:lnTo>
                    <a:pt x="0" y="3"/>
                  </a:lnTo>
                  <a:lnTo>
                    <a:pt x="0" y="3"/>
                  </a:lnTo>
                  <a:lnTo>
                    <a:pt x="882117" y="3"/>
                  </a:lnTo>
                  <a:cubicBezTo>
                    <a:pt x="894346" y="3"/>
                    <a:pt x="904259" y="459295"/>
                    <a:pt x="904259" y="1025853"/>
                  </a:cubicBez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9785" tIns="48587" rIns="48587" bIns="48588" numCol="1" spcCol="1270" anchor="ctr" anchorCtr="0">
              <a:noAutofit/>
            </a:bodyPr>
            <a:lstStyle/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100" kern="1200" dirty="0" smtClean="0">
                  <a:latin typeface="Mark Offc" panose="020B0504020101010102" pitchFamily="34" charset="0"/>
                </a:rPr>
                <a:t>Klient*innen an einem Leben nach eigenen </a:t>
              </a:r>
              <a:r>
                <a:rPr lang="de-DE" sz="1100" b="1" kern="1200" dirty="0" smtClean="0">
                  <a:latin typeface="Mark Offc" panose="020B0504020101010102" pitchFamily="34" charset="0"/>
                </a:rPr>
                <a:t>Wünschen, Werten und Zielen </a:t>
              </a:r>
              <a:r>
                <a:rPr lang="de-DE" sz="1100" kern="1200" dirty="0" smtClean="0">
                  <a:latin typeface="Mark Offc" panose="020B0504020101010102" pitchFamily="34" charset="0"/>
                </a:rPr>
                <a:t>teilhaben zulassen</a:t>
              </a:r>
              <a:endParaRPr lang="de-DE" sz="1100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100" kern="1200" dirty="0" smtClean="0">
                  <a:latin typeface="Mark Offc" panose="020B0504020101010102" pitchFamily="34" charset="0"/>
                </a:rPr>
                <a:t>Die Klient*innen stehen </a:t>
              </a:r>
              <a:r>
                <a:rPr lang="de-DE" sz="1100" b="1" kern="1200" dirty="0" smtClean="0">
                  <a:latin typeface="Mark Offc" panose="020B0504020101010102" pitchFamily="34" charset="0"/>
                </a:rPr>
                <a:t>selbstbestimmt im Mittelpunkt</a:t>
              </a:r>
              <a:r>
                <a:rPr lang="de-DE" sz="1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rk Offc" panose="020B0504020101010102" pitchFamily="34" charset="0"/>
                </a:rPr>
                <a:t> </a:t>
              </a:r>
              <a:r>
                <a:rPr lang="de-DE" sz="1100" kern="1200" dirty="0" smtClean="0">
                  <a:latin typeface="Mark Offc" panose="020B0504020101010102" pitchFamily="34" charset="0"/>
                </a:rPr>
                <a:t>der von ihnen gewählten Assistenzleistung</a:t>
              </a:r>
              <a:endParaRPr lang="de-DE" sz="600" kern="1200" dirty="0">
                <a:latin typeface="Mark Offc" panose="020B0504020101010102" pitchFamily="34" charset="0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827584" y="2072556"/>
              <a:ext cx="1045826" cy="1391169"/>
            </a:xfrm>
            <a:custGeom>
              <a:avLst/>
              <a:gdLst>
                <a:gd name="connsiteX0" fmla="*/ 0 w 1391168"/>
                <a:gd name="connsiteY0" fmla="*/ 0 h 973817"/>
                <a:gd name="connsiteX1" fmla="*/ 904260 w 1391168"/>
                <a:gd name="connsiteY1" fmla="*/ 0 h 973817"/>
                <a:gd name="connsiteX2" fmla="*/ 1391168 w 1391168"/>
                <a:gd name="connsiteY2" fmla="*/ 486909 h 973817"/>
                <a:gd name="connsiteX3" fmla="*/ 904260 w 1391168"/>
                <a:gd name="connsiteY3" fmla="*/ 973817 h 973817"/>
                <a:gd name="connsiteX4" fmla="*/ 0 w 1391168"/>
                <a:gd name="connsiteY4" fmla="*/ 973817 h 973817"/>
                <a:gd name="connsiteX5" fmla="*/ 486909 w 1391168"/>
                <a:gd name="connsiteY5" fmla="*/ 486909 h 973817"/>
                <a:gd name="connsiteX6" fmla="*/ 0 w 1391168"/>
                <a:gd name="connsiteY6" fmla="*/ 0 h 9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168" h="973817">
                  <a:moveTo>
                    <a:pt x="1391167" y="0"/>
                  </a:moveTo>
                  <a:lnTo>
                    <a:pt x="1391167" y="632982"/>
                  </a:lnTo>
                  <a:lnTo>
                    <a:pt x="695583" y="973817"/>
                  </a:lnTo>
                  <a:lnTo>
                    <a:pt x="1" y="632982"/>
                  </a:lnTo>
                  <a:lnTo>
                    <a:pt x="1" y="0"/>
                  </a:lnTo>
                  <a:lnTo>
                    <a:pt x="695583" y="340836"/>
                  </a:lnTo>
                  <a:lnTo>
                    <a:pt x="139116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1" tIns="493260" rIns="6350" bIns="49325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latin typeface="Mark Offc" panose="020B0504020101010102" pitchFamily="34" charset="0"/>
                </a:rPr>
                <a:t>Heraus-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err="1" smtClean="0">
                  <a:latin typeface="Mark Offc" panose="020B0504020101010102" pitchFamily="34" charset="0"/>
                </a:rPr>
                <a:t>forderungen</a:t>
              </a:r>
              <a:endParaRPr lang="de-DE" sz="1200" b="1" kern="1200" dirty="0">
                <a:latin typeface="Mark Offc" panose="020B0504020101010102" pitchFamily="34" charset="0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873409" y="2072557"/>
              <a:ext cx="6154975" cy="904260"/>
            </a:xfrm>
            <a:custGeom>
              <a:avLst/>
              <a:gdLst>
                <a:gd name="connsiteX0" fmla="*/ 150713 w 904259"/>
                <a:gd name="connsiteY0" fmla="*/ 0 h 6154974"/>
                <a:gd name="connsiteX1" fmla="*/ 753546 w 904259"/>
                <a:gd name="connsiteY1" fmla="*/ 0 h 6154974"/>
                <a:gd name="connsiteX2" fmla="*/ 904259 w 904259"/>
                <a:gd name="connsiteY2" fmla="*/ 150713 h 6154974"/>
                <a:gd name="connsiteX3" fmla="*/ 904259 w 904259"/>
                <a:gd name="connsiteY3" fmla="*/ 6154974 h 6154974"/>
                <a:gd name="connsiteX4" fmla="*/ 904259 w 904259"/>
                <a:gd name="connsiteY4" fmla="*/ 6154974 h 6154974"/>
                <a:gd name="connsiteX5" fmla="*/ 0 w 904259"/>
                <a:gd name="connsiteY5" fmla="*/ 6154974 h 6154974"/>
                <a:gd name="connsiteX6" fmla="*/ 0 w 904259"/>
                <a:gd name="connsiteY6" fmla="*/ 6154974 h 6154974"/>
                <a:gd name="connsiteX7" fmla="*/ 0 w 904259"/>
                <a:gd name="connsiteY7" fmla="*/ 150713 h 6154974"/>
                <a:gd name="connsiteX8" fmla="*/ 150713 w 904259"/>
                <a:gd name="connsiteY8" fmla="*/ 0 h 615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259" h="6154974">
                  <a:moveTo>
                    <a:pt x="904259" y="1025853"/>
                  </a:moveTo>
                  <a:lnTo>
                    <a:pt x="904259" y="5129121"/>
                  </a:lnTo>
                  <a:cubicBezTo>
                    <a:pt x="904259" y="5695679"/>
                    <a:pt x="894346" y="6154971"/>
                    <a:pt x="882117" y="6154971"/>
                  </a:cubicBezTo>
                  <a:lnTo>
                    <a:pt x="0" y="6154971"/>
                  </a:lnTo>
                  <a:lnTo>
                    <a:pt x="0" y="6154971"/>
                  </a:lnTo>
                  <a:lnTo>
                    <a:pt x="0" y="3"/>
                  </a:lnTo>
                  <a:lnTo>
                    <a:pt x="0" y="3"/>
                  </a:lnTo>
                  <a:lnTo>
                    <a:pt x="882117" y="3"/>
                  </a:lnTo>
                  <a:cubicBezTo>
                    <a:pt x="894346" y="3"/>
                    <a:pt x="904259" y="459295"/>
                    <a:pt x="904259" y="1025853"/>
                  </a:cubicBez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9785" tIns="48587" rIns="48587" bIns="48588" numCol="1" spcCol="1270" anchor="ctr" anchorCtr="0">
              <a:noAutofit/>
            </a:bodyPr>
            <a:lstStyle/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100" kern="1200" dirty="0" smtClean="0">
                  <a:latin typeface="Mark Offc" panose="020B0504020101010102" pitchFamily="34" charset="0"/>
                </a:rPr>
                <a:t>Aufbau </a:t>
              </a:r>
              <a:r>
                <a:rPr lang="de-DE" sz="1100" b="1" kern="1200" dirty="0" smtClean="0">
                  <a:latin typeface="Mark Offc" panose="020B0504020101010102" pitchFamily="34" charset="0"/>
                </a:rPr>
                <a:t>partizipativer</a:t>
              </a:r>
              <a:r>
                <a:rPr lang="de-DE" sz="1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rk Offc" panose="020B0504020101010102" pitchFamily="34" charset="0"/>
                </a:rPr>
                <a:t> </a:t>
              </a:r>
              <a:r>
                <a:rPr lang="de-DE" sz="1100" kern="1200" dirty="0" smtClean="0">
                  <a:latin typeface="Mark Offc" panose="020B0504020101010102" pitchFamily="34" charset="0"/>
                </a:rPr>
                <a:t>Organisationsstrukturen</a:t>
              </a:r>
              <a:endParaRPr lang="de-DE" sz="1100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100" kern="1200" dirty="0" smtClean="0">
                  <a:latin typeface="Mark Offc" panose="020B0504020101010102" pitchFamily="34" charset="0"/>
                </a:rPr>
                <a:t>Veränderung des </a:t>
              </a:r>
              <a:r>
                <a:rPr lang="de-DE" sz="1100" b="1" kern="1200" dirty="0" smtClean="0">
                  <a:latin typeface="Mark Offc" panose="020B0504020101010102" pitchFamily="34" charset="0"/>
                </a:rPr>
                <a:t>Leistungsangebots</a:t>
              </a: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100" kern="1200" dirty="0" smtClean="0">
                  <a:latin typeface="Mark Offc" panose="020B0504020101010102" pitchFamily="34" charset="0"/>
                </a:rPr>
                <a:t>Aufbau neuer </a:t>
              </a:r>
              <a:r>
                <a:rPr lang="de-DE" sz="1100" b="1" kern="1200" dirty="0" smtClean="0">
                  <a:latin typeface="Mark Offc" panose="020B0504020101010102" pitchFamily="34" charset="0"/>
                </a:rPr>
                <a:t>Organisations- und Führungsstruktur</a:t>
              </a: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100" b="1" kern="1200" dirty="0" smtClean="0">
                  <a:latin typeface="Mark Offc" panose="020B0504020101010102" pitchFamily="34" charset="0"/>
                </a:rPr>
                <a:t>Befähigung </a:t>
              </a:r>
              <a:r>
                <a:rPr lang="de-DE" sz="1100" kern="1200" dirty="0" smtClean="0">
                  <a:latin typeface="Mark Offc" panose="020B0504020101010102" pitchFamily="34" charset="0"/>
                </a:rPr>
                <a:t>von </a:t>
              </a:r>
              <a:r>
                <a:rPr lang="de-DE" sz="1100" kern="1200" dirty="0" smtClean="0">
                  <a:latin typeface="Mark Offc" panose="020B0504020101010102" pitchFamily="34" charset="0"/>
                </a:rPr>
                <a:t>Mitarbeitenden </a:t>
              </a:r>
              <a:r>
                <a:rPr lang="de-DE" sz="1100" kern="1200" dirty="0" smtClean="0">
                  <a:latin typeface="Mark Offc" panose="020B0504020101010102" pitchFamily="34" charset="0"/>
                </a:rPr>
                <a:t>und Klient*innen</a:t>
              </a:r>
              <a:endParaRPr lang="de-DE" sz="1100" kern="1200" dirty="0">
                <a:latin typeface="Mark Offc" panose="020B0504020101010102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827584" y="3266767"/>
              <a:ext cx="1045826" cy="1391169"/>
            </a:xfrm>
            <a:custGeom>
              <a:avLst/>
              <a:gdLst>
                <a:gd name="connsiteX0" fmla="*/ 0 w 1391168"/>
                <a:gd name="connsiteY0" fmla="*/ 0 h 973817"/>
                <a:gd name="connsiteX1" fmla="*/ 904260 w 1391168"/>
                <a:gd name="connsiteY1" fmla="*/ 0 h 973817"/>
                <a:gd name="connsiteX2" fmla="*/ 1391168 w 1391168"/>
                <a:gd name="connsiteY2" fmla="*/ 486909 h 973817"/>
                <a:gd name="connsiteX3" fmla="*/ 904260 w 1391168"/>
                <a:gd name="connsiteY3" fmla="*/ 973817 h 973817"/>
                <a:gd name="connsiteX4" fmla="*/ 0 w 1391168"/>
                <a:gd name="connsiteY4" fmla="*/ 973817 h 973817"/>
                <a:gd name="connsiteX5" fmla="*/ 486909 w 1391168"/>
                <a:gd name="connsiteY5" fmla="*/ 486909 h 973817"/>
                <a:gd name="connsiteX6" fmla="*/ 0 w 1391168"/>
                <a:gd name="connsiteY6" fmla="*/ 0 h 9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168" h="973817">
                  <a:moveTo>
                    <a:pt x="1391167" y="0"/>
                  </a:moveTo>
                  <a:lnTo>
                    <a:pt x="1391167" y="632982"/>
                  </a:lnTo>
                  <a:lnTo>
                    <a:pt x="695583" y="973817"/>
                  </a:lnTo>
                  <a:lnTo>
                    <a:pt x="1" y="632982"/>
                  </a:lnTo>
                  <a:lnTo>
                    <a:pt x="1" y="0"/>
                  </a:lnTo>
                  <a:lnTo>
                    <a:pt x="695583" y="340836"/>
                  </a:lnTo>
                  <a:lnTo>
                    <a:pt x="139116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1" tIns="493260" rIns="6350" bIns="49325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latin typeface="Mark Offc" panose="020B0504020101010102" pitchFamily="34" charset="0"/>
                </a:rPr>
                <a:t>Maßnahmen und Instrumente</a:t>
              </a:r>
              <a:endParaRPr lang="de-DE" sz="1200" b="1" kern="1200" dirty="0">
                <a:latin typeface="Mark Offc" panose="020B0504020101010102" pitchFamily="34" charset="0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1873409" y="3266768"/>
              <a:ext cx="6154975" cy="1391167"/>
            </a:xfrm>
            <a:custGeom>
              <a:avLst/>
              <a:gdLst>
                <a:gd name="connsiteX0" fmla="*/ 150713 w 904259"/>
                <a:gd name="connsiteY0" fmla="*/ 0 h 6154974"/>
                <a:gd name="connsiteX1" fmla="*/ 753546 w 904259"/>
                <a:gd name="connsiteY1" fmla="*/ 0 h 6154974"/>
                <a:gd name="connsiteX2" fmla="*/ 904259 w 904259"/>
                <a:gd name="connsiteY2" fmla="*/ 150713 h 6154974"/>
                <a:gd name="connsiteX3" fmla="*/ 904259 w 904259"/>
                <a:gd name="connsiteY3" fmla="*/ 6154974 h 6154974"/>
                <a:gd name="connsiteX4" fmla="*/ 904259 w 904259"/>
                <a:gd name="connsiteY4" fmla="*/ 6154974 h 6154974"/>
                <a:gd name="connsiteX5" fmla="*/ 0 w 904259"/>
                <a:gd name="connsiteY5" fmla="*/ 6154974 h 6154974"/>
                <a:gd name="connsiteX6" fmla="*/ 0 w 904259"/>
                <a:gd name="connsiteY6" fmla="*/ 6154974 h 6154974"/>
                <a:gd name="connsiteX7" fmla="*/ 0 w 904259"/>
                <a:gd name="connsiteY7" fmla="*/ 150713 h 6154974"/>
                <a:gd name="connsiteX8" fmla="*/ 150713 w 904259"/>
                <a:gd name="connsiteY8" fmla="*/ 0 h 615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259" h="6154974">
                  <a:moveTo>
                    <a:pt x="904259" y="1025853"/>
                  </a:moveTo>
                  <a:lnTo>
                    <a:pt x="904259" y="5129121"/>
                  </a:lnTo>
                  <a:cubicBezTo>
                    <a:pt x="904259" y="5695679"/>
                    <a:pt x="894346" y="6154971"/>
                    <a:pt x="882117" y="6154971"/>
                  </a:cubicBezTo>
                  <a:lnTo>
                    <a:pt x="0" y="6154971"/>
                  </a:lnTo>
                  <a:lnTo>
                    <a:pt x="0" y="6154971"/>
                  </a:lnTo>
                  <a:lnTo>
                    <a:pt x="0" y="3"/>
                  </a:lnTo>
                  <a:lnTo>
                    <a:pt x="0" y="3"/>
                  </a:lnTo>
                  <a:lnTo>
                    <a:pt x="882117" y="3"/>
                  </a:lnTo>
                  <a:cubicBezTo>
                    <a:pt x="894346" y="3"/>
                    <a:pt x="904259" y="459295"/>
                    <a:pt x="904259" y="1025853"/>
                  </a:cubicBez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9785" tIns="48587" rIns="48587" bIns="48588" numCol="1" spcCol="1270" anchor="ctr" anchorCtr="0">
              <a:noAutofit/>
            </a:bodyPr>
            <a:lstStyle/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b="1" kern="1200" dirty="0" smtClean="0">
                  <a:latin typeface="Mark Offc" panose="020B0504020101010102" pitchFamily="34" charset="0"/>
                </a:rPr>
                <a:t>Systemische Ansätze 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(Methode „Offener Dialog“)</a:t>
              </a:r>
              <a:endParaRPr lang="de-DE" sz="1050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kern="1200" dirty="0" smtClean="0">
                  <a:latin typeface="Mark Offc" panose="020B0504020101010102" pitchFamily="34" charset="0"/>
                </a:rPr>
                <a:t>Flächendeckende Einbindung und Qualifikation </a:t>
              </a:r>
              <a:r>
                <a:rPr lang="de-DE" sz="1050" kern="1200" smtClean="0">
                  <a:latin typeface="Mark Offc" panose="020B0504020101010102" pitchFamily="34" charset="0"/>
                </a:rPr>
                <a:t>von </a:t>
              </a:r>
              <a:r>
                <a:rPr lang="de-DE" sz="1050" b="1" kern="1200" smtClean="0">
                  <a:latin typeface="Mark Offc" panose="020B0504020101010102" pitchFamily="34" charset="0"/>
                </a:rPr>
                <a:t>EX-IN-Genesungsbegleiter*innen</a:t>
              </a:r>
              <a:endParaRPr lang="de-DE" sz="1050" b="1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b="1" kern="1200" dirty="0" smtClean="0">
                  <a:latin typeface="Mark Offc" panose="020B0504020101010102" pitchFamily="34" charset="0"/>
                </a:rPr>
                <a:t>Partizipative Organisationsentwicklung</a:t>
              </a:r>
              <a:endParaRPr lang="de-DE" sz="1050" b="1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b="1" kern="1200" dirty="0" smtClean="0">
                  <a:latin typeface="Mark Offc" panose="020B0504020101010102" pitchFamily="34" charset="0"/>
                </a:rPr>
                <a:t>Coaching in für Klient*innen 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wichtigen Lebensbereichen (</a:t>
              </a:r>
              <a:r>
                <a:rPr lang="de-DE" sz="1050" kern="1200" dirty="0" err="1" smtClean="0">
                  <a:latin typeface="Mark Offc" panose="020B0504020101010102" pitchFamily="34" charset="0"/>
                </a:rPr>
                <a:t>Dimensionencoaching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)</a:t>
              </a:r>
              <a:endParaRPr lang="de-DE" sz="1050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kern="1200" dirty="0" smtClean="0">
                  <a:latin typeface="Mark Offc" panose="020B0504020101010102" pitchFamily="34" charset="0"/>
                </a:rPr>
                <a:t>Übersetzung aller Konzepte in </a:t>
              </a:r>
              <a:r>
                <a:rPr lang="de-DE" sz="1050" b="1" kern="1200" dirty="0" smtClean="0">
                  <a:latin typeface="Mark Offc" panose="020B0504020101010102" pitchFamily="34" charset="0"/>
                </a:rPr>
                <a:t>verständliche und zugängliche Sprache</a:t>
              </a:r>
              <a:endParaRPr lang="de-DE" sz="1050" b="1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b="1" kern="1200" dirty="0" smtClean="0">
                  <a:latin typeface="Mark Offc" panose="020B0504020101010102" pitchFamily="34" charset="0"/>
                </a:rPr>
                <a:t>Digitale Teilhabe 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(„Modellportal“)</a:t>
              </a:r>
              <a:endParaRPr lang="de-DE" sz="1050" kern="1200" dirty="0">
                <a:latin typeface="Mark Offc" panose="020B0504020101010102" pitchFamily="34" charset="0"/>
              </a:endParaRPr>
            </a:p>
            <a:p>
              <a:pPr marL="171450" lvl="1" indent="-1714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de-DE" sz="1050" kern="1200" dirty="0" smtClean="0">
                  <a:latin typeface="Mark Offc" panose="020B0504020101010102" pitchFamily="34" charset="0"/>
                </a:rPr>
                <a:t>Fokussierung der </a:t>
              </a:r>
              <a:r>
                <a:rPr lang="de-DE" sz="1050" b="1" kern="1200" dirty="0" smtClean="0">
                  <a:latin typeface="Mark Offc" panose="020B0504020101010102" pitchFamily="34" charset="0"/>
                </a:rPr>
                <a:t>Peer- Perspektive 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(Peerevaluation </a:t>
              </a:r>
              <a:r>
                <a:rPr lang="de-DE" sz="1050" kern="1200" dirty="0" err="1" smtClean="0">
                  <a:latin typeface="Mark Offc" panose="020B0504020101010102" pitchFamily="34" charset="0"/>
                </a:rPr>
                <a:t>Nueva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, </a:t>
              </a:r>
              <a:r>
                <a:rPr lang="de-DE" sz="1050" kern="1200" dirty="0" err="1" smtClean="0">
                  <a:latin typeface="Mark Offc" panose="020B0504020101010102" pitchFamily="34" charset="0"/>
                </a:rPr>
                <a:t>Peers@work</a:t>
              </a:r>
              <a:r>
                <a:rPr lang="de-DE" sz="1050" kern="1200" dirty="0" smtClean="0">
                  <a:latin typeface="Mark Offc" panose="020B0504020101010102" pitchFamily="34" charset="0"/>
                </a:rPr>
                <a:t>)</a:t>
              </a:r>
              <a:endParaRPr lang="de-DE" sz="1050" kern="1200" dirty="0">
                <a:latin typeface="Mark Offc" panose="020B050402010101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7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Managementperspektive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0376" y="702468"/>
            <a:ext cx="8226425" cy="485775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Transformationsprozess und Steuerung</a:t>
            </a:r>
            <a:endParaRPr lang="de-DE" sz="200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0453951"/>
              </p:ext>
            </p:extLst>
          </p:nvPr>
        </p:nvGraphicFramePr>
        <p:xfrm>
          <a:off x="460375" y="1373188"/>
          <a:ext cx="8226425" cy="32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332B-75CA-41B0-86BF-C23E3382EA9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9552" y="2643758"/>
            <a:ext cx="2376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n w="0"/>
                <a:latin typeface="Mark Offc" panose="020B0504020101010102" pitchFamily="34" charset="0"/>
              </a:rPr>
              <a:t>Leistungen werden individueller und dadurch </a:t>
            </a:r>
            <a:r>
              <a:rPr lang="de-DE" sz="1100" dirty="0" smtClean="0">
                <a:ln w="0"/>
                <a:latin typeface="Mark Offc" panose="020B0504020101010102" pitchFamily="34" charset="0"/>
              </a:rPr>
              <a:t>komplexer</a:t>
            </a:r>
            <a:endParaRPr lang="de-DE" sz="1100" dirty="0">
              <a:ln w="0"/>
              <a:latin typeface="Mark Offc" panose="020B0504020101010102" pitchFamily="34" charset="0"/>
            </a:endParaRP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n w="0"/>
                <a:latin typeface="Mark Offc" panose="020B0504020101010102" pitchFamily="34" charset="0"/>
              </a:rPr>
              <a:t>Für </a:t>
            </a:r>
            <a:r>
              <a:rPr lang="de-DE" sz="1100" b="1" dirty="0">
                <a:ln w="0"/>
                <a:latin typeface="Mark Offc" panose="020B0504020101010102" pitchFamily="34" charset="0"/>
              </a:rPr>
              <a:t>Mitarbeitende </a:t>
            </a:r>
            <a:r>
              <a:rPr lang="de-DE" sz="1100" dirty="0">
                <a:ln w="0"/>
                <a:latin typeface="Mark Offc" panose="020B0504020101010102" pitchFamily="34" charset="0"/>
              </a:rPr>
              <a:t>steigt Eigenverantwortung und Selbstorganisation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ln w="0"/>
                <a:latin typeface="Mark Offc" panose="020B0504020101010102" pitchFamily="34" charset="0"/>
              </a:rPr>
              <a:t>Führung</a:t>
            </a:r>
            <a:r>
              <a:rPr lang="de-DE" sz="1100" dirty="0">
                <a:ln w="0"/>
                <a:latin typeface="Mark Offc" panose="020B0504020101010102" pitchFamily="34" charset="0"/>
              </a:rPr>
              <a:t> muss hierfür Rahmen und Befähigung schaffen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47864" y="2643758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100" b="1" dirty="0" smtClean="0">
                <a:latin typeface="Mark Offc" panose="020B0504020101010102" pitchFamily="34" charset="0"/>
              </a:rPr>
              <a:t>Neustrukturierung</a:t>
            </a:r>
            <a:r>
              <a:rPr lang="de-DE" sz="1100" dirty="0" smtClean="0">
                <a:latin typeface="Mark Offc" panose="020B0504020101010102" pitchFamily="34" charset="0"/>
              </a:rPr>
              <a:t> in größere Regionen zur Nutzung </a:t>
            </a:r>
            <a:r>
              <a:rPr lang="de-DE" sz="1100" dirty="0">
                <a:latin typeface="Mark Offc" panose="020B0504020101010102" pitchFamily="34" charset="0"/>
              </a:rPr>
              <a:t>begrenzter Ressourcen </a:t>
            </a:r>
            <a:endParaRPr lang="de-DE" sz="1100" dirty="0" smtClean="0">
              <a:latin typeface="Mark Offc" panose="020B0504020101010102" pitchFamily="34" charset="0"/>
            </a:endParaRPr>
          </a:p>
          <a:p>
            <a:pPr lvl="0"/>
            <a:endParaRPr lang="de-DE" sz="1100" dirty="0" smtClean="0">
              <a:latin typeface="Mark Offc" panose="020B0504020101010102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100" dirty="0" smtClean="0">
                <a:latin typeface="Mark Offc" panose="020B0504020101010102" pitchFamily="34" charset="0"/>
              </a:rPr>
              <a:t>Dezentralität und kleinen Einheiten ermöglichen individuelle Assistenzleistungen </a:t>
            </a:r>
            <a:endParaRPr lang="de-DE" sz="1100" dirty="0">
              <a:latin typeface="Mark Offc" panose="020B0504020101010102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73525" y="2674582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latin typeface="Mark Offc" panose="020B0504020101010102" pitchFamily="34" charset="0"/>
              </a:rPr>
              <a:t>Regionale Leitungsteams </a:t>
            </a:r>
            <a:r>
              <a:rPr lang="de-DE" sz="1100" dirty="0">
                <a:latin typeface="Mark Offc" panose="020B0504020101010102" pitchFamily="34" charset="0"/>
              </a:rPr>
              <a:t>organisieren </a:t>
            </a:r>
            <a:r>
              <a:rPr lang="de-DE" sz="1100" dirty="0" smtClean="0">
                <a:latin typeface="Mark Offc" panose="020B0504020101010102" pitchFamily="34" charset="0"/>
              </a:rPr>
              <a:t>wachsende </a:t>
            </a:r>
            <a:r>
              <a:rPr lang="de-DE" sz="1100" dirty="0">
                <a:latin typeface="Mark Offc" panose="020B0504020101010102" pitchFamily="34" charset="0"/>
              </a:rPr>
              <a:t>Führungsanforderungen und deren </a:t>
            </a:r>
            <a:r>
              <a:rPr lang="de-DE" sz="1100" dirty="0" smtClean="0">
                <a:latin typeface="Mark Offc" panose="020B0504020101010102" pitchFamily="34" charset="0"/>
              </a:rPr>
              <a:t>Herausforderungen</a:t>
            </a:r>
          </a:p>
          <a:p>
            <a:endParaRPr lang="de-DE" sz="1100" dirty="0" smtClean="0">
              <a:latin typeface="Mark Offc" panose="020B0504020101010102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>
                <a:latin typeface="Mark Offc" panose="020B0504020101010102" pitchFamily="34" charset="0"/>
              </a:rPr>
              <a:t>Unterstützung durch </a:t>
            </a:r>
            <a:r>
              <a:rPr lang="de-DE" sz="1100" dirty="0" err="1" smtClean="0">
                <a:latin typeface="Mark Offc" panose="020B0504020101010102" pitchFamily="34" charset="0"/>
              </a:rPr>
              <a:t>regionenübergreifende</a:t>
            </a:r>
            <a:r>
              <a:rPr lang="de-DE" sz="1100" dirty="0" smtClean="0">
                <a:latin typeface="Mark Offc" panose="020B0504020101010102" pitchFamily="34" charset="0"/>
              </a:rPr>
              <a:t> Expert*innen</a:t>
            </a:r>
            <a:endParaRPr lang="de-DE" sz="1100" dirty="0">
              <a:latin typeface="Mark Off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93647"/>
      </p:ext>
    </p:extLst>
  </p:cSld>
  <p:clrMapOvr>
    <a:masterClrMapping/>
  </p:clrMapOvr>
</p:sld>
</file>

<file path=ppt/theme/theme1.xml><?xml version="1.0" encoding="utf-8"?>
<a:theme xmlns:a="http://schemas.openxmlformats.org/drawingml/2006/main" name="PK Vorlage Praesentation - 16_9">
  <a:themeElements>
    <a:clrScheme name="PK Farben 1">
      <a:dk1>
        <a:srgbClr val="1C3244"/>
      </a:dk1>
      <a:lt1>
        <a:srgbClr val="FFFFFF"/>
      </a:lt1>
      <a:dk2>
        <a:srgbClr val="41C2D9"/>
      </a:dk2>
      <a:lt2>
        <a:srgbClr val="FFFFFF"/>
      </a:lt2>
      <a:accent1>
        <a:srgbClr val="214CA6"/>
      </a:accent1>
      <a:accent2>
        <a:srgbClr val="DE997A"/>
      </a:accent2>
      <a:accent3>
        <a:srgbClr val="505C73"/>
      </a:accent3>
      <a:accent4>
        <a:srgbClr val="A63721"/>
      </a:accent4>
      <a:accent5>
        <a:srgbClr val="1C3244"/>
      </a:accent5>
      <a:accent6>
        <a:srgbClr val="41C2D9"/>
      </a:accent6>
      <a:hlink>
        <a:srgbClr val="41C2D9"/>
      </a:hlink>
      <a:folHlink>
        <a:srgbClr val="505C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Mark SC Offc" panose="020B0504020101010102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 Vorlage Praesentation - 16_9</Template>
  <TotalTime>0</TotalTime>
  <Words>204</Words>
  <Application>Microsoft Office PowerPoint</Application>
  <PresentationFormat>Bildschirmpräsentation (16:9)</PresentationFormat>
  <Paragraphs>39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Lucida Grande</vt:lpstr>
      <vt:lpstr>Mark Offc</vt:lpstr>
      <vt:lpstr>Wingdings</vt:lpstr>
      <vt:lpstr>PK Vorlage Praesentation - 16_9</vt:lpstr>
      <vt:lpstr>PowerPoint-Präsentation</vt:lpstr>
      <vt:lpstr>Hintergrund</vt:lpstr>
      <vt:lpstr>Modell 365°in der Praxis</vt:lpstr>
      <vt:lpstr>Managementperspektive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Haber, Melanie</dc:creator>
  <cp:lastModifiedBy>Kuntz, Lena</cp:lastModifiedBy>
  <cp:revision>40</cp:revision>
  <cp:lastPrinted>2024-08-06T09:10:53Z</cp:lastPrinted>
  <dcterms:created xsi:type="dcterms:W3CDTF">2020-03-09T13:38:28Z</dcterms:created>
  <dcterms:modified xsi:type="dcterms:W3CDTF">2024-09-11T09:23:30Z</dcterms:modified>
</cp:coreProperties>
</file>